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7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5" r:id="rId14"/>
    <p:sldId id="268" r:id="rId15"/>
    <p:sldId id="269" r:id="rId16"/>
    <p:sldId id="270" r:id="rId17"/>
    <p:sldId id="271" r:id="rId18"/>
    <p:sldId id="273" r:id="rId19"/>
  </p:sldIdLst>
  <p:sldSz cx="10693400" cy="7556500"/>
  <p:notesSz cx="9601200" cy="7315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8"/>
    <p:restoredTop sz="94666"/>
  </p:normalViewPr>
  <p:slideViewPr>
    <p:cSldViewPr>
      <p:cViewPr varScale="1">
        <p:scale>
          <a:sx n="93" d="100"/>
          <a:sy n="93" d="100"/>
        </p:scale>
        <p:origin x="1200" y="20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160615" cy="367297"/>
          </a:xfrm>
          <a:prstGeom prst="rect">
            <a:avLst/>
          </a:prstGeom>
        </p:spPr>
        <p:txBody>
          <a:bodyPr vert="horz" lIns="84756" tIns="42378" rIns="84756" bIns="42378" rtlCol="0"/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9160" y="1"/>
            <a:ext cx="4159190" cy="367297"/>
          </a:xfrm>
          <a:prstGeom prst="rect">
            <a:avLst/>
          </a:prstGeom>
        </p:spPr>
        <p:txBody>
          <a:bodyPr vert="horz" lIns="84756" tIns="42378" rIns="84756" bIns="42378" rtlCol="0"/>
          <a:lstStyle>
            <a:lvl1pPr algn="r">
              <a:defRPr sz="1100"/>
            </a:lvl1pPr>
          </a:lstStyle>
          <a:p>
            <a:fld id="{AFD9457E-DC12-9C48-8195-218AAFCB4AE0}" type="datetimeFigureOut">
              <a:rPr lang="en-US" smtClean="0"/>
              <a:t>7/16/19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54350" y="914400"/>
            <a:ext cx="3492500" cy="2470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84756" tIns="42378" rIns="84756" bIns="42378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690" y="3520825"/>
            <a:ext cx="7679820" cy="2879976"/>
          </a:xfrm>
          <a:prstGeom prst="rect">
            <a:avLst/>
          </a:prstGeom>
        </p:spPr>
        <p:txBody>
          <a:bodyPr vert="horz" lIns="84756" tIns="42378" rIns="84756" bIns="42378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6947904"/>
            <a:ext cx="4160615" cy="367296"/>
          </a:xfrm>
          <a:prstGeom prst="rect">
            <a:avLst/>
          </a:prstGeom>
        </p:spPr>
        <p:txBody>
          <a:bodyPr vert="horz" lIns="84756" tIns="42378" rIns="84756" bIns="42378" rtlCol="0" anchor="b"/>
          <a:lstStyle>
            <a:lvl1pPr algn="l">
              <a:defRPr sz="11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9160" y="6947904"/>
            <a:ext cx="4159190" cy="367296"/>
          </a:xfrm>
          <a:prstGeom prst="rect">
            <a:avLst/>
          </a:prstGeom>
        </p:spPr>
        <p:txBody>
          <a:bodyPr vert="horz" lIns="84756" tIns="42378" rIns="84756" bIns="42378" rtlCol="0" anchor="b"/>
          <a:lstStyle>
            <a:lvl1pPr algn="r">
              <a:defRPr sz="1100"/>
            </a:lvl1pPr>
          </a:lstStyle>
          <a:p>
            <a:fld id="{3F61078D-810C-5A4D-BB73-75C6997097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8294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61078D-810C-5A4D-BB73-75C69970977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65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2515"/>
            <a:ext cx="9089390" cy="1586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1640"/>
            <a:ext cx="7485380" cy="18891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48B55D-30C2-9040-BFE5-4D2C92FFA5A3}" type="datetime1">
              <a:rPr lang="en-US" smtClean="0"/>
              <a:t>7/16/19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9C617A-FA78-DD44-B94B-1AB9425DD4CA}" type="datetime1">
              <a:rPr lang="en-US" smtClean="0"/>
              <a:t>7/16/19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7995"/>
            <a:ext cx="4651629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6EC271-98E4-214E-BD13-68053DE068D8}" type="datetime1">
              <a:rPr lang="en-US" smtClean="0"/>
              <a:t>7/16/19</a:t>
            </a:fld>
            <a:endParaRPr lang="en-US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D55B8-7152-9640-BB2B-38BA460C0DAF}" type="datetime1">
              <a:rPr lang="en-US" smtClean="0"/>
              <a:t>7/16/19</a:t>
            </a:fld>
            <a:endParaRPr lang="en-US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8CA985-1EF4-8A40-B388-2561842CA495}" type="datetime1">
              <a:rPr lang="en-US" smtClean="0"/>
              <a:t>7/16/19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7897" y="229616"/>
            <a:ext cx="9897605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670" y="1737995"/>
            <a:ext cx="9624060" cy="4987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27545"/>
            <a:ext cx="3421888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EE9D1-9050-1D4C-8D6C-F2A21F0C5CD8}" type="datetime1">
              <a:rPr lang="en-US" smtClean="0"/>
              <a:t>7/16/19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27545"/>
            <a:ext cx="2459482" cy="3778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hdr="0" ft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5.png"/><Relationship Id="rId299" Type="http://schemas.openxmlformats.org/officeDocument/2006/relationships/image" Target="../media/image297.png"/><Relationship Id="rId21" Type="http://schemas.openxmlformats.org/officeDocument/2006/relationships/image" Target="../media/image19.png"/><Relationship Id="rId63" Type="http://schemas.openxmlformats.org/officeDocument/2006/relationships/image" Target="../media/image61.png"/><Relationship Id="rId159" Type="http://schemas.openxmlformats.org/officeDocument/2006/relationships/image" Target="../media/image157.png"/><Relationship Id="rId324" Type="http://schemas.openxmlformats.org/officeDocument/2006/relationships/image" Target="../media/image322.png"/><Relationship Id="rId366" Type="http://schemas.openxmlformats.org/officeDocument/2006/relationships/image" Target="../media/image364.png"/><Relationship Id="rId170" Type="http://schemas.openxmlformats.org/officeDocument/2006/relationships/image" Target="../media/image168.png"/><Relationship Id="rId226" Type="http://schemas.openxmlformats.org/officeDocument/2006/relationships/image" Target="../media/image224.png"/><Relationship Id="rId433" Type="http://schemas.openxmlformats.org/officeDocument/2006/relationships/image" Target="../media/image431.png"/><Relationship Id="rId268" Type="http://schemas.openxmlformats.org/officeDocument/2006/relationships/image" Target="../media/image266.png"/><Relationship Id="rId475" Type="http://schemas.openxmlformats.org/officeDocument/2006/relationships/image" Target="../media/image473.png"/><Relationship Id="rId32" Type="http://schemas.openxmlformats.org/officeDocument/2006/relationships/image" Target="../media/image30.png"/><Relationship Id="rId74" Type="http://schemas.openxmlformats.org/officeDocument/2006/relationships/image" Target="../media/image72.png"/><Relationship Id="rId128" Type="http://schemas.openxmlformats.org/officeDocument/2006/relationships/image" Target="../media/image126.png"/><Relationship Id="rId335" Type="http://schemas.openxmlformats.org/officeDocument/2006/relationships/image" Target="../media/image333.png"/><Relationship Id="rId377" Type="http://schemas.openxmlformats.org/officeDocument/2006/relationships/image" Target="../media/image375.png"/><Relationship Id="rId5" Type="http://schemas.openxmlformats.org/officeDocument/2006/relationships/image" Target="../media/image3.png"/><Relationship Id="rId181" Type="http://schemas.openxmlformats.org/officeDocument/2006/relationships/image" Target="../media/image179.png"/><Relationship Id="rId237" Type="http://schemas.openxmlformats.org/officeDocument/2006/relationships/image" Target="../media/image235.png"/><Relationship Id="rId402" Type="http://schemas.openxmlformats.org/officeDocument/2006/relationships/image" Target="../media/image400.png"/><Relationship Id="rId279" Type="http://schemas.openxmlformats.org/officeDocument/2006/relationships/image" Target="../media/image277.png"/><Relationship Id="rId444" Type="http://schemas.openxmlformats.org/officeDocument/2006/relationships/image" Target="../media/image442.png"/><Relationship Id="rId43" Type="http://schemas.openxmlformats.org/officeDocument/2006/relationships/image" Target="../media/image41.png"/><Relationship Id="rId139" Type="http://schemas.openxmlformats.org/officeDocument/2006/relationships/image" Target="../media/image137.png"/><Relationship Id="rId290" Type="http://schemas.openxmlformats.org/officeDocument/2006/relationships/image" Target="../media/image288.png"/><Relationship Id="rId304" Type="http://schemas.openxmlformats.org/officeDocument/2006/relationships/image" Target="../media/image302.png"/><Relationship Id="rId346" Type="http://schemas.openxmlformats.org/officeDocument/2006/relationships/image" Target="../media/image344.png"/><Relationship Id="rId388" Type="http://schemas.openxmlformats.org/officeDocument/2006/relationships/image" Target="../media/image386.png"/><Relationship Id="rId85" Type="http://schemas.openxmlformats.org/officeDocument/2006/relationships/image" Target="../media/image83.png"/><Relationship Id="rId150" Type="http://schemas.openxmlformats.org/officeDocument/2006/relationships/image" Target="../media/image148.png"/><Relationship Id="rId192" Type="http://schemas.openxmlformats.org/officeDocument/2006/relationships/image" Target="../media/image190.png"/><Relationship Id="rId206" Type="http://schemas.openxmlformats.org/officeDocument/2006/relationships/image" Target="../media/image204.png"/><Relationship Id="rId413" Type="http://schemas.openxmlformats.org/officeDocument/2006/relationships/image" Target="../media/image411.png"/><Relationship Id="rId248" Type="http://schemas.openxmlformats.org/officeDocument/2006/relationships/image" Target="../media/image246.png"/><Relationship Id="rId455" Type="http://schemas.openxmlformats.org/officeDocument/2006/relationships/image" Target="../media/image453.png"/><Relationship Id="rId12" Type="http://schemas.openxmlformats.org/officeDocument/2006/relationships/image" Target="../media/image10.png"/><Relationship Id="rId108" Type="http://schemas.openxmlformats.org/officeDocument/2006/relationships/image" Target="../media/image106.png"/><Relationship Id="rId315" Type="http://schemas.openxmlformats.org/officeDocument/2006/relationships/image" Target="../media/image313.png"/><Relationship Id="rId357" Type="http://schemas.openxmlformats.org/officeDocument/2006/relationships/image" Target="../media/image355.png"/><Relationship Id="rId54" Type="http://schemas.openxmlformats.org/officeDocument/2006/relationships/image" Target="../media/image52.png"/><Relationship Id="rId96" Type="http://schemas.openxmlformats.org/officeDocument/2006/relationships/image" Target="../media/image94.png"/><Relationship Id="rId161" Type="http://schemas.openxmlformats.org/officeDocument/2006/relationships/image" Target="../media/image159.png"/><Relationship Id="rId217" Type="http://schemas.openxmlformats.org/officeDocument/2006/relationships/image" Target="../media/image215.png"/><Relationship Id="rId399" Type="http://schemas.openxmlformats.org/officeDocument/2006/relationships/image" Target="../media/image397.png"/><Relationship Id="rId259" Type="http://schemas.openxmlformats.org/officeDocument/2006/relationships/image" Target="../media/image257.png"/><Relationship Id="rId424" Type="http://schemas.openxmlformats.org/officeDocument/2006/relationships/image" Target="../media/image422.png"/><Relationship Id="rId466" Type="http://schemas.openxmlformats.org/officeDocument/2006/relationships/image" Target="../media/image464.png"/><Relationship Id="rId23" Type="http://schemas.openxmlformats.org/officeDocument/2006/relationships/image" Target="../media/image21.png"/><Relationship Id="rId119" Type="http://schemas.openxmlformats.org/officeDocument/2006/relationships/image" Target="../media/image117.png"/><Relationship Id="rId270" Type="http://schemas.openxmlformats.org/officeDocument/2006/relationships/image" Target="../media/image268.png"/><Relationship Id="rId326" Type="http://schemas.openxmlformats.org/officeDocument/2006/relationships/image" Target="../media/image324.png"/><Relationship Id="rId65" Type="http://schemas.openxmlformats.org/officeDocument/2006/relationships/image" Target="../media/image63.png"/><Relationship Id="rId130" Type="http://schemas.openxmlformats.org/officeDocument/2006/relationships/image" Target="../media/image128.png"/><Relationship Id="rId368" Type="http://schemas.openxmlformats.org/officeDocument/2006/relationships/image" Target="../media/image366.png"/><Relationship Id="rId172" Type="http://schemas.openxmlformats.org/officeDocument/2006/relationships/image" Target="../media/image170.png"/><Relationship Id="rId228" Type="http://schemas.openxmlformats.org/officeDocument/2006/relationships/image" Target="../media/image226.png"/><Relationship Id="rId435" Type="http://schemas.openxmlformats.org/officeDocument/2006/relationships/image" Target="../media/image433.png"/><Relationship Id="rId477" Type="http://schemas.openxmlformats.org/officeDocument/2006/relationships/image" Target="../media/image475.png"/><Relationship Id="rId281" Type="http://schemas.openxmlformats.org/officeDocument/2006/relationships/image" Target="../media/image279.png"/><Relationship Id="rId337" Type="http://schemas.openxmlformats.org/officeDocument/2006/relationships/image" Target="../media/image335.png"/><Relationship Id="rId34" Type="http://schemas.openxmlformats.org/officeDocument/2006/relationships/image" Target="../media/image32.png"/><Relationship Id="rId76" Type="http://schemas.openxmlformats.org/officeDocument/2006/relationships/image" Target="../media/image74.png"/><Relationship Id="rId141" Type="http://schemas.openxmlformats.org/officeDocument/2006/relationships/image" Target="../media/image139.png"/><Relationship Id="rId379" Type="http://schemas.openxmlformats.org/officeDocument/2006/relationships/image" Target="../media/image377.png"/><Relationship Id="rId7" Type="http://schemas.openxmlformats.org/officeDocument/2006/relationships/image" Target="../media/image5.png"/><Relationship Id="rId183" Type="http://schemas.openxmlformats.org/officeDocument/2006/relationships/image" Target="../media/image181.png"/><Relationship Id="rId239" Type="http://schemas.openxmlformats.org/officeDocument/2006/relationships/image" Target="../media/image237.png"/><Relationship Id="rId390" Type="http://schemas.openxmlformats.org/officeDocument/2006/relationships/image" Target="../media/image388.png"/><Relationship Id="rId404" Type="http://schemas.openxmlformats.org/officeDocument/2006/relationships/image" Target="../media/image402.png"/><Relationship Id="rId446" Type="http://schemas.openxmlformats.org/officeDocument/2006/relationships/image" Target="../media/image444.png"/><Relationship Id="rId250" Type="http://schemas.openxmlformats.org/officeDocument/2006/relationships/image" Target="../media/image248.png"/><Relationship Id="rId292" Type="http://schemas.openxmlformats.org/officeDocument/2006/relationships/image" Target="../media/image290.png"/><Relationship Id="rId306" Type="http://schemas.openxmlformats.org/officeDocument/2006/relationships/image" Target="../media/image304.png"/><Relationship Id="rId45" Type="http://schemas.openxmlformats.org/officeDocument/2006/relationships/image" Target="../media/image43.png"/><Relationship Id="rId87" Type="http://schemas.openxmlformats.org/officeDocument/2006/relationships/image" Target="../media/image85.png"/><Relationship Id="rId110" Type="http://schemas.openxmlformats.org/officeDocument/2006/relationships/image" Target="../media/image108.png"/><Relationship Id="rId348" Type="http://schemas.openxmlformats.org/officeDocument/2006/relationships/image" Target="../media/image346.png"/><Relationship Id="rId152" Type="http://schemas.openxmlformats.org/officeDocument/2006/relationships/image" Target="../media/image150.png"/><Relationship Id="rId194" Type="http://schemas.openxmlformats.org/officeDocument/2006/relationships/image" Target="../media/image192.png"/><Relationship Id="rId208" Type="http://schemas.openxmlformats.org/officeDocument/2006/relationships/image" Target="../media/image206.png"/><Relationship Id="rId415" Type="http://schemas.openxmlformats.org/officeDocument/2006/relationships/image" Target="../media/image413.png"/><Relationship Id="rId457" Type="http://schemas.openxmlformats.org/officeDocument/2006/relationships/image" Target="../media/image455.png"/><Relationship Id="rId261" Type="http://schemas.openxmlformats.org/officeDocument/2006/relationships/image" Target="../media/image259.png"/><Relationship Id="rId14" Type="http://schemas.openxmlformats.org/officeDocument/2006/relationships/image" Target="../media/image12.png"/><Relationship Id="rId56" Type="http://schemas.openxmlformats.org/officeDocument/2006/relationships/image" Target="../media/image54.png"/><Relationship Id="rId317" Type="http://schemas.openxmlformats.org/officeDocument/2006/relationships/image" Target="../media/image315.png"/><Relationship Id="rId359" Type="http://schemas.openxmlformats.org/officeDocument/2006/relationships/image" Target="../media/image357.png"/><Relationship Id="rId98" Type="http://schemas.openxmlformats.org/officeDocument/2006/relationships/image" Target="../media/image96.png"/><Relationship Id="rId121" Type="http://schemas.openxmlformats.org/officeDocument/2006/relationships/image" Target="../media/image119.png"/><Relationship Id="rId163" Type="http://schemas.openxmlformats.org/officeDocument/2006/relationships/image" Target="../media/image161.png"/><Relationship Id="rId219" Type="http://schemas.openxmlformats.org/officeDocument/2006/relationships/image" Target="../media/image217.png"/><Relationship Id="rId370" Type="http://schemas.openxmlformats.org/officeDocument/2006/relationships/image" Target="../media/image368.png"/><Relationship Id="rId426" Type="http://schemas.openxmlformats.org/officeDocument/2006/relationships/image" Target="../media/image424.png"/><Relationship Id="rId230" Type="http://schemas.openxmlformats.org/officeDocument/2006/relationships/image" Target="../media/image228.png"/><Relationship Id="rId468" Type="http://schemas.openxmlformats.org/officeDocument/2006/relationships/image" Target="../media/image466.png"/><Relationship Id="rId25" Type="http://schemas.openxmlformats.org/officeDocument/2006/relationships/image" Target="../media/image23.png"/><Relationship Id="rId67" Type="http://schemas.openxmlformats.org/officeDocument/2006/relationships/image" Target="../media/image65.png"/><Relationship Id="rId272" Type="http://schemas.openxmlformats.org/officeDocument/2006/relationships/image" Target="../media/image270.png"/><Relationship Id="rId328" Type="http://schemas.openxmlformats.org/officeDocument/2006/relationships/image" Target="../media/image326.png"/><Relationship Id="rId132" Type="http://schemas.openxmlformats.org/officeDocument/2006/relationships/image" Target="../media/image130.png"/><Relationship Id="rId174" Type="http://schemas.openxmlformats.org/officeDocument/2006/relationships/image" Target="../media/image172.png"/><Relationship Id="rId381" Type="http://schemas.openxmlformats.org/officeDocument/2006/relationships/image" Target="../media/image379.png"/><Relationship Id="rId241" Type="http://schemas.openxmlformats.org/officeDocument/2006/relationships/image" Target="../media/image239.png"/><Relationship Id="rId437" Type="http://schemas.openxmlformats.org/officeDocument/2006/relationships/image" Target="../media/image435.png"/><Relationship Id="rId36" Type="http://schemas.openxmlformats.org/officeDocument/2006/relationships/image" Target="../media/image34.png"/><Relationship Id="rId283" Type="http://schemas.openxmlformats.org/officeDocument/2006/relationships/image" Target="../media/image281.png"/><Relationship Id="rId339" Type="http://schemas.openxmlformats.org/officeDocument/2006/relationships/image" Target="../media/image337.png"/><Relationship Id="rId78" Type="http://schemas.openxmlformats.org/officeDocument/2006/relationships/image" Target="../media/image76.png"/><Relationship Id="rId101" Type="http://schemas.openxmlformats.org/officeDocument/2006/relationships/image" Target="../media/image99.png"/><Relationship Id="rId143" Type="http://schemas.openxmlformats.org/officeDocument/2006/relationships/image" Target="../media/image141.png"/><Relationship Id="rId185" Type="http://schemas.openxmlformats.org/officeDocument/2006/relationships/image" Target="../media/image183.png"/><Relationship Id="rId350" Type="http://schemas.openxmlformats.org/officeDocument/2006/relationships/image" Target="../media/image348.png"/><Relationship Id="rId406" Type="http://schemas.openxmlformats.org/officeDocument/2006/relationships/image" Target="../media/image404.png"/><Relationship Id="rId9" Type="http://schemas.openxmlformats.org/officeDocument/2006/relationships/image" Target="../media/image7.png"/><Relationship Id="rId210" Type="http://schemas.openxmlformats.org/officeDocument/2006/relationships/image" Target="../media/image208.png"/><Relationship Id="rId392" Type="http://schemas.openxmlformats.org/officeDocument/2006/relationships/image" Target="../media/image390.png"/><Relationship Id="rId448" Type="http://schemas.openxmlformats.org/officeDocument/2006/relationships/image" Target="../media/image446.png"/><Relationship Id="rId252" Type="http://schemas.openxmlformats.org/officeDocument/2006/relationships/image" Target="../media/image250.png"/><Relationship Id="rId294" Type="http://schemas.openxmlformats.org/officeDocument/2006/relationships/image" Target="../media/image292.png"/><Relationship Id="rId308" Type="http://schemas.openxmlformats.org/officeDocument/2006/relationships/image" Target="../media/image306.png"/><Relationship Id="rId47" Type="http://schemas.openxmlformats.org/officeDocument/2006/relationships/image" Target="../media/image45.png"/><Relationship Id="rId89" Type="http://schemas.openxmlformats.org/officeDocument/2006/relationships/image" Target="../media/image87.png"/><Relationship Id="rId112" Type="http://schemas.openxmlformats.org/officeDocument/2006/relationships/image" Target="../media/image110.png"/><Relationship Id="rId154" Type="http://schemas.openxmlformats.org/officeDocument/2006/relationships/image" Target="../media/image152.png"/><Relationship Id="rId361" Type="http://schemas.openxmlformats.org/officeDocument/2006/relationships/image" Target="../media/image359.png"/><Relationship Id="rId196" Type="http://schemas.openxmlformats.org/officeDocument/2006/relationships/image" Target="../media/image194.png"/><Relationship Id="rId417" Type="http://schemas.openxmlformats.org/officeDocument/2006/relationships/image" Target="../media/image415.png"/><Relationship Id="rId459" Type="http://schemas.openxmlformats.org/officeDocument/2006/relationships/image" Target="../media/image457.png"/><Relationship Id="rId16" Type="http://schemas.openxmlformats.org/officeDocument/2006/relationships/image" Target="../media/image14.png"/><Relationship Id="rId221" Type="http://schemas.openxmlformats.org/officeDocument/2006/relationships/image" Target="../media/image219.png"/><Relationship Id="rId263" Type="http://schemas.openxmlformats.org/officeDocument/2006/relationships/image" Target="../media/image261.png"/><Relationship Id="rId319" Type="http://schemas.openxmlformats.org/officeDocument/2006/relationships/image" Target="../media/image317.png"/><Relationship Id="rId470" Type="http://schemas.openxmlformats.org/officeDocument/2006/relationships/image" Target="../media/image468.png"/><Relationship Id="rId58" Type="http://schemas.openxmlformats.org/officeDocument/2006/relationships/image" Target="../media/image56.png"/><Relationship Id="rId123" Type="http://schemas.openxmlformats.org/officeDocument/2006/relationships/image" Target="../media/image121.png"/><Relationship Id="rId330" Type="http://schemas.openxmlformats.org/officeDocument/2006/relationships/image" Target="../media/image328.png"/><Relationship Id="rId165" Type="http://schemas.openxmlformats.org/officeDocument/2006/relationships/image" Target="../media/image163.png"/><Relationship Id="rId372" Type="http://schemas.openxmlformats.org/officeDocument/2006/relationships/image" Target="../media/image370.png"/><Relationship Id="rId428" Type="http://schemas.openxmlformats.org/officeDocument/2006/relationships/image" Target="../media/image426.png"/><Relationship Id="rId232" Type="http://schemas.openxmlformats.org/officeDocument/2006/relationships/image" Target="../media/image230.png"/><Relationship Id="rId274" Type="http://schemas.openxmlformats.org/officeDocument/2006/relationships/image" Target="../media/image272.png"/><Relationship Id="rId27" Type="http://schemas.openxmlformats.org/officeDocument/2006/relationships/image" Target="../media/image25.png"/><Relationship Id="rId69" Type="http://schemas.openxmlformats.org/officeDocument/2006/relationships/image" Target="../media/image67.png"/><Relationship Id="rId134" Type="http://schemas.openxmlformats.org/officeDocument/2006/relationships/image" Target="../media/image132.png"/><Relationship Id="rId80" Type="http://schemas.openxmlformats.org/officeDocument/2006/relationships/image" Target="../media/image78.png"/><Relationship Id="rId176" Type="http://schemas.openxmlformats.org/officeDocument/2006/relationships/image" Target="../media/image174.png"/><Relationship Id="rId341" Type="http://schemas.openxmlformats.org/officeDocument/2006/relationships/image" Target="../media/image339.png"/><Relationship Id="rId383" Type="http://schemas.openxmlformats.org/officeDocument/2006/relationships/image" Target="../media/image381.png"/><Relationship Id="rId439" Type="http://schemas.openxmlformats.org/officeDocument/2006/relationships/image" Target="../media/image437.png"/><Relationship Id="rId201" Type="http://schemas.openxmlformats.org/officeDocument/2006/relationships/image" Target="../media/image199.png"/><Relationship Id="rId243" Type="http://schemas.openxmlformats.org/officeDocument/2006/relationships/image" Target="../media/image241.png"/><Relationship Id="rId285" Type="http://schemas.openxmlformats.org/officeDocument/2006/relationships/image" Target="../media/image283.png"/><Relationship Id="rId450" Type="http://schemas.openxmlformats.org/officeDocument/2006/relationships/image" Target="../media/image448.png"/><Relationship Id="rId38" Type="http://schemas.openxmlformats.org/officeDocument/2006/relationships/image" Target="../media/image36.png"/><Relationship Id="rId103" Type="http://schemas.openxmlformats.org/officeDocument/2006/relationships/image" Target="../media/image101.png"/><Relationship Id="rId310" Type="http://schemas.openxmlformats.org/officeDocument/2006/relationships/image" Target="../media/image308.png"/><Relationship Id="rId91" Type="http://schemas.openxmlformats.org/officeDocument/2006/relationships/image" Target="../media/image89.png"/><Relationship Id="rId145" Type="http://schemas.openxmlformats.org/officeDocument/2006/relationships/image" Target="../media/image143.png"/><Relationship Id="rId187" Type="http://schemas.openxmlformats.org/officeDocument/2006/relationships/image" Target="../media/image185.png"/><Relationship Id="rId352" Type="http://schemas.openxmlformats.org/officeDocument/2006/relationships/image" Target="../media/image350.png"/><Relationship Id="rId394" Type="http://schemas.openxmlformats.org/officeDocument/2006/relationships/image" Target="../media/image392.png"/><Relationship Id="rId408" Type="http://schemas.openxmlformats.org/officeDocument/2006/relationships/image" Target="../media/image406.png"/><Relationship Id="rId212" Type="http://schemas.openxmlformats.org/officeDocument/2006/relationships/image" Target="../media/image210.png"/><Relationship Id="rId254" Type="http://schemas.openxmlformats.org/officeDocument/2006/relationships/image" Target="../media/image252.png"/><Relationship Id="rId49" Type="http://schemas.openxmlformats.org/officeDocument/2006/relationships/image" Target="../media/image47.png"/><Relationship Id="rId114" Type="http://schemas.openxmlformats.org/officeDocument/2006/relationships/image" Target="../media/image112.png"/><Relationship Id="rId296" Type="http://schemas.openxmlformats.org/officeDocument/2006/relationships/image" Target="../media/image294.png"/><Relationship Id="rId461" Type="http://schemas.openxmlformats.org/officeDocument/2006/relationships/image" Target="../media/image459.png"/><Relationship Id="rId60" Type="http://schemas.openxmlformats.org/officeDocument/2006/relationships/image" Target="../media/image58.png"/><Relationship Id="rId156" Type="http://schemas.openxmlformats.org/officeDocument/2006/relationships/image" Target="../media/image154.png"/><Relationship Id="rId198" Type="http://schemas.openxmlformats.org/officeDocument/2006/relationships/image" Target="../media/image196.png"/><Relationship Id="rId321" Type="http://schemas.openxmlformats.org/officeDocument/2006/relationships/image" Target="../media/image319.png"/><Relationship Id="rId363" Type="http://schemas.openxmlformats.org/officeDocument/2006/relationships/image" Target="../media/image361.png"/><Relationship Id="rId419" Type="http://schemas.openxmlformats.org/officeDocument/2006/relationships/image" Target="../media/image417.png"/><Relationship Id="rId223" Type="http://schemas.openxmlformats.org/officeDocument/2006/relationships/image" Target="../media/image221.png"/><Relationship Id="rId430" Type="http://schemas.openxmlformats.org/officeDocument/2006/relationships/image" Target="../media/image428.png"/><Relationship Id="rId18" Type="http://schemas.openxmlformats.org/officeDocument/2006/relationships/image" Target="../media/image16.png"/><Relationship Id="rId265" Type="http://schemas.openxmlformats.org/officeDocument/2006/relationships/image" Target="../media/image263.png"/><Relationship Id="rId472" Type="http://schemas.openxmlformats.org/officeDocument/2006/relationships/image" Target="../media/image470.png"/><Relationship Id="rId125" Type="http://schemas.openxmlformats.org/officeDocument/2006/relationships/image" Target="../media/image123.png"/><Relationship Id="rId167" Type="http://schemas.openxmlformats.org/officeDocument/2006/relationships/image" Target="../media/image165.png"/><Relationship Id="rId332" Type="http://schemas.openxmlformats.org/officeDocument/2006/relationships/image" Target="../media/image330.png"/><Relationship Id="rId374" Type="http://schemas.openxmlformats.org/officeDocument/2006/relationships/image" Target="../media/image372.png"/><Relationship Id="rId71" Type="http://schemas.openxmlformats.org/officeDocument/2006/relationships/image" Target="../media/image69.png"/><Relationship Id="rId234" Type="http://schemas.openxmlformats.org/officeDocument/2006/relationships/image" Target="../media/image232.png"/><Relationship Id="rId2" Type="http://schemas.openxmlformats.org/officeDocument/2006/relationships/notesSlide" Target="../notesSlides/notesSlide1.xml"/><Relationship Id="rId29" Type="http://schemas.openxmlformats.org/officeDocument/2006/relationships/image" Target="../media/image27.png"/><Relationship Id="rId276" Type="http://schemas.openxmlformats.org/officeDocument/2006/relationships/image" Target="../media/image274.png"/><Relationship Id="rId441" Type="http://schemas.openxmlformats.org/officeDocument/2006/relationships/image" Target="../media/image439.png"/><Relationship Id="rId40" Type="http://schemas.openxmlformats.org/officeDocument/2006/relationships/image" Target="../media/image38.png"/><Relationship Id="rId136" Type="http://schemas.openxmlformats.org/officeDocument/2006/relationships/image" Target="../media/image134.png"/><Relationship Id="rId178" Type="http://schemas.openxmlformats.org/officeDocument/2006/relationships/image" Target="../media/image176.png"/><Relationship Id="rId301" Type="http://schemas.openxmlformats.org/officeDocument/2006/relationships/image" Target="../media/image299.png"/><Relationship Id="rId343" Type="http://schemas.openxmlformats.org/officeDocument/2006/relationships/image" Target="../media/image341.png"/><Relationship Id="rId82" Type="http://schemas.openxmlformats.org/officeDocument/2006/relationships/image" Target="../media/image80.png"/><Relationship Id="rId203" Type="http://schemas.openxmlformats.org/officeDocument/2006/relationships/image" Target="../media/image201.png"/><Relationship Id="rId385" Type="http://schemas.openxmlformats.org/officeDocument/2006/relationships/image" Target="../media/image383.png"/><Relationship Id="rId245" Type="http://schemas.openxmlformats.org/officeDocument/2006/relationships/image" Target="../media/image243.png"/><Relationship Id="rId287" Type="http://schemas.openxmlformats.org/officeDocument/2006/relationships/image" Target="../media/image285.png"/><Relationship Id="rId410" Type="http://schemas.openxmlformats.org/officeDocument/2006/relationships/image" Target="../media/image408.png"/><Relationship Id="rId452" Type="http://schemas.openxmlformats.org/officeDocument/2006/relationships/image" Target="../media/image450.png"/><Relationship Id="rId105" Type="http://schemas.openxmlformats.org/officeDocument/2006/relationships/image" Target="../media/image103.png"/><Relationship Id="rId147" Type="http://schemas.openxmlformats.org/officeDocument/2006/relationships/image" Target="../media/image145.png"/><Relationship Id="rId312" Type="http://schemas.openxmlformats.org/officeDocument/2006/relationships/image" Target="../media/image310.png"/><Relationship Id="rId354" Type="http://schemas.openxmlformats.org/officeDocument/2006/relationships/image" Target="../media/image352.png"/><Relationship Id="rId51" Type="http://schemas.openxmlformats.org/officeDocument/2006/relationships/image" Target="../media/image49.png"/><Relationship Id="rId72" Type="http://schemas.openxmlformats.org/officeDocument/2006/relationships/image" Target="../media/image70.png"/><Relationship Id="rId93" Type="http://schemas.openxmlformats.org/officeDocument/2006/relationships/image" Target="../media/image91.png"/><Relationship Id="rId189" Type="http://schemas.openxmlformats.org/officeDocument/2006/relationships/image" Target="../media/image187.png"/><Relationship Id="rId375" Type="http://schemas.openxmlformats.org/officeDocument/2006/relationships/image" Target="../media/image373.png"/><Relationship Id="rId396" Type="http://schemas.openxmlformats.org/officeDocument/2006/relationships/image" Target="../media/image394.png"/><Relationship Id="rId3" Type="http://schemas.openxmlformats.org/officeDocument/2006/relationships/image" Target="../media/image1.png"/><Relationship Id="rId214" Type="http://schemas.openxmlformats.org/officeDocument/2006/relationships/image" Target="../media/image212.png"/><Relationship Id="rId235" Type="http://schemas.openxmlformats.org/officeDocument/2006/relationships/image" Target="../media/image233.png"/><Relationship Id="rId256" Type="http://schemas.openxmlformats.org/officeDocument/2006/relationships/image" Target="../media/image254.png"/><Relationship Id="rId277" Type="http://schemas.openxmlformats.org/officeDocument/2006/relationships/image" Target="../media/image275.png"/><Relationship Id="rId298" Type="http://schemas.openxmlformats.org/officeDocument/2006/relationships/image" Target="../media/image296.png"/><Relationship Id="rId400" Type="http://schemas.openxmlformats.org/officeDocument/2006/relationships/image" Target="../media/image398.png"/><Relationship Id="rId421" Type="http://schemas.openxmlformats.org/officeDocument/2006/relationships/image" Target="../media/image419.png"/><Relationship Id="rId442" Type="http://schemas.openxmlformats.org/officeDocument/2006/relationships/image" Target="../media/image440.png"/><Relationship Id="rId463" Type="http://schemas.openxmlformats.org/officeDocument/2006/relationships/image" Target="../media/image461.png"/><Relationship Id="rId116" Type="http://schemas.openxmlformats.org/officeDocument/2006/relationships/image" Target="../media/image114.png"/><Relationship Id="rId137" Type="http://schemas.openxmlformats.org/officeDocument/2006/relationships/image" Target="../media/image135.png"/><Relationship Id="rId158" Type="http://schemas.openxmlformats.org/officeDocument/2006/relationships/image" Target="../media/image156.png"/><Relationship Id="rId302" Type="http://schemas.openxmlformats.org/officeDocument/2006/relationships/image" Target="../media/image300.png"/><Relationship Id="rId323" Type="http://schemas.openxmlformats.org/officeDocument/2006/relationships/image" Target="../media/image321.png"/><Relationship Id="rId344" Type="http://schemas.openxmlformats.org/officeDocument/2006/relationships/image" Target="../media/image342.png"/><Relationship Id="rId20" Type="http://schemas.openxmlformats.org/officeDocument/2006/relationships/image" Target="../media/image18.png"/><Relationship Id="rId41" Type="http://schemas.openxmlformats.org/officeDocument/2006/relationships/image" Target="../media/image39.png"/><Relationship Id="rId62" Type="http://schemas.openxmlformats.org/officeDocument/2006/relationships/image" Target="../media/image60.png"/><Relationship Id="rId83" Type="http://schemas.openxmlformats.org/officeDocument/2006/relationships/image" Target="../media/image81.png"/><Relationship Id="rId179" Type="http://schemas.openxmlformats.org/officeDocument/2006/relationships/image" Target="../media/image177.png"/><Relationship Id="rId365" Type="http://schemas.openxmlformats.org/officeDocument/2006/relationships/image" Target="../media/image363.png"/><Relationship Id="rId386" Type="http://schemas.openxmlformats.org/officeDocument/2006/relationships/image" Target="../media/image384.png"/><Relationship Id="rId190" Type="http://schemas.openxmlformats.org/officeDocument/2006/relationships/image" Target="../media/image188.png"/><Relationship Id="rId204" Type="http://schemas.openxmlformats.org/officeDocument/2006/relationships/image" Target="../media/image202.png"/><Relationship Id="rId225" Type="http://schemas.openxmlformats.org/officeDocument/2006/relationships/image" Target="../media/image223.png"/><Relationship Id="rId246" Type="http://schemas.openxmlformats.org/officeDocument/2006/relationships/image" Target="../media/image244.png"/><Relationship Id="rId267" Type="http://schemas.openxmlformats.org/officeDocument/2006/relationships/image" Target="../media/image265.png"/><Relationship Id="rId288" Type="http://schemas.openxmlformats.org/officeDocument/2006/relationships/image" Target="../media/image286.png"/><Relationship Id="rId411" Type="http://schemas.openxmlformats.org/officeDocument/2006/relationships/image" Target="../media/image409.png"/><Relationship Id="rId432" Type="http://schemas.openxmlformats.org/officeDocument/2006/relationships/image" Target="../media/image430.png"/><Relationship Id="rId453" Type="http://schemas.openxmlformats.org/officeDocument/2006/relationships/image" Target="../media/image451.png"/><Relationship Id="rId474" Type="http://schemas.openxmlformats.org/officeDocument/2006/relationships/image" Target="../media/image472.png"/><Relationship Id="rId106" Type="http://schemas.openxmlformats.org/officeDocument/2006/relationships/image" Target="../media/image104.png"/><Relationship Id="rId127" Type="http://schemas.openxmlformats.org/officeDocument/2006/relationships/image" Target="../media/image125.png"/><Relationship Id="rId313" Type="http://schemas.openxmlformats.org/officeDocument/2006/relationships/image" Target="../media/image311.png"/><Relationship Id="rId10" Type="http://schemas.openxmlformats.org/officeDocument/2006/relationships/image" Target="../media/image8.png"/><Relationship Id="rId31" Type="http://schemas.openxmlformats.org/officeDocument/2006/relationships/image" Target="../media/image29.png"/><Relationship Id="rId52" Type="http://schemas.openxmlformats.org/officeDocument/2006/relationships/image" Target="../media/image50.png"/><Relationship Id="rId73" Type="http://schemas.openxmlformats.org/officeDocument/2006/relationships/image" Target="../media/image71.png"/><Relationship Id="rId94" Type="http://schemas.openxmlformats.org/officeDocument/2006/relationships/image" Target="../media/image92.png"/><Relationship Id="rId148" Type="http://schemas.openxmlformats.org/officeDocument/2006/relationships/image" Target="../media/image146.png"/><Relationship Id="rId169" Type="http://schemas.openxmlformats.org/officeDocument/2006/relationships/image" Target="../media/image167.png"/><Relationship Id="rId334" Type="http://schemas.openxmlformats.org/officeDocument/2006/relationships/image" Target="../media/image332.png"/><Relationship Id="rId355" Type="http://schemas.openxmlformats.org/officeDocument/2006/relationships/image" Target="../media/image353.png"/><Relationship Id="rId376" Type="http://schemas.openxmlformats.org/officeDocument/2006/relationships/image" Target="../media/image374.png"/><Relationship Id="rId397" Type="http://schemas.openxmlformats.org/officeDocument/2006/relationships/image" Target="../media/image395.png"/><Relationship Id="rId4" Type="http://schemas.openxmlformats.org/officeDocument/2006/relationships/image" Target="../media/image2.png"/><Relationship Id="rId180" Type="http://schemas.openxmlformats.org/officeDocument/2006/relationships/image" Target="../media/image178.png"/><Relationship Id="rId215" Type="http://schemas.openxmlformats.org/officeDocument/2006/relationships/image" Target="../media/image213.png"/><Relationship Id="rId236" Type="http://schemas.openxmlformats.org/officeDocument/2006/relationships/image" Target="../media/image234.png"/><Relationship Id="rId257" Type="http://schemas.openxmlformats.org/officeDocument/2006/relationships/image" Target="../media/image255.png"/><Relationship Id="rId278" Type="http://schemas.openxmlformats.org/officeDocument/2006/relationships/image" Target="../media/image276.png"/><Relationship Id="rId401" Type="http://schemas.openxmlformats.org/officeDocument/2006/relationships/image" Target="../media/image399.png"/><Relationship Id="rId422" Type="http://schemas.openxmlformats.org/officeDocument/2006/relationships/image" Target="../media/image420.png"/><Relationship Id="rId443" Type="http://schemas.openxmlformats.org/officeDocument/2006/relationships/image" Target="../media/image441.png"/><Relationship Id="rId464" Type="http://schemas.openxmlformats.org/officeDocument/2006/relationships/image" Target="../media/image462.png"/><Relationship Id="rId303" Type="http://schemas.openxmlformats.org/officeDocument/2006/relationships/image" Target="../media/image301.png"/><Relationship Id="rId42" Type="http://schemas.openxmlformats.org/officeDocument/2006/relationships/image" Target="../media/image40.png"/><Relationship Id="rId84" Type="http://schemas.openxmlformats.org/officeDocument/2006/relationships/image" Target="../media/image82.png"/><Relationship Id="rId138" Type="http://schemas.openxmlformats.org/officeDocument/2006/relationships/image" Target="../media/image136.png"/><Relationship Id="rId345" Type="http://schemas.openxmlformats.org/officeDocument/2006/relationships/image" Target="../media/image343.png"/><Relationship Id="rId387" Type="http://schemas.openxmlformats.org/officeDocument/2006/relationships/image" Target="../media/image385.png"/><Relationship Id="rId191" Type="http://schemas.openxmlformats.org/officeDocument/2006/relationships/image" Target="../media/image189.png"/><Relationship Id="rId205" Type="http://schemas.openxmlformats.org/officeDocument/2006/relationships/image" Target="../media/image203.png"/><Relationship Id="rId247" Type="http://schemas.openxmlformats.org/officeDocument/2006/relationships/image" Target="../media/image245.png"/><Relationship Id="rId412" Type="http://schemas.openxmlformats.org/officeDocument/2006/relationships/image" Target="../media/image410.png"/><Relationship Id="rId107" Type="http://schemas.openxmlformats.org/officeDocument/2006/relationships/image" Target="../media/image105.png"/><Relationship Id="rId289" Type="http://schemas.openxmlformats.org/officeDocument/2006/relationships/image" Target="../media/image287.png"/><Relationship Id="rId454" Type="http://schemas.openxmlformats.org/officeDocument/2006/relationships/image" Target="../media/image452.png"/><Relationship Id="rId11" Type="http://schemas.openxmlformats.org/officeDocument/2006/relationships/image" Target="../media/image9.png"/><Relationship Id="rId53" Type="http://schemas.openxmlformats.org/officeDocument/2006/relationships/image" Target="../media/image51.png"/><Relationship Id="rId149" Type="http://schemas.openxmlformats.org/officeDocument/2006/relationships/image" Target="../media/image147.png"/><Relationship Id="rId314" Type="http://schemas.openxmlformats.org/officeDocument/2006/relationships/image" Target="../media/image312.png"/><Relationship Id="rId356" Type="http://schemas.openxmlformats.org/officeDocument/2006/relationships/image" Target="../media/image354.png"/><Relationship Id="rId398" Type="http://schemas.openxmlformats.org/officeDocument/2006/relationships/image" Target="../media/image396.png"/><Relationship Id="rId95" Type="http://schemas.openxmlformats.org/officeDocument/2006/relationships/image" Target="../media/image93.png"/><Relationship Id="rId160" Type="http://schemas.openxmlformats.org/officeDocument/2006/relationships/image" Target="../media/image158.png"/><Relationship Id="rId216" Type="http://schemas.openxmlformats.org/officeDocument/2006/relationships/image" Target="../media/image214.png"/><Relationship Id="rId423" Type="http://schemas.openxmlformats.org/officeDocument/2006/relationships/image" Target="../media/image421.png"/><Relationship Id="rId258" Type="http://schemas.openxmlformats.org/officeDocument/2006/relationships/image" Target="../media/image256.png"/><Relationship Id="rId465" Type="http://schemas.openxmlformats.org/officeDocument/2006/relationships/image" Target="../media/image463.png"/><Relationship Id="rId22" Type="http://schemas.openxmlformats.org/officeDocument/2006/relationships/image" Target="../media/image20.png"/><Relationship Id="rId64" Type="http://schemas.openxmlformats.org/officeDocument/2006/relationships/image" Target="../media/image62.png"/><Relationship Id="rId118" Type="http://schemas.openxmlformats.org/officeDocument/2006/relationships/image" Target="../media/image116.png"/><Relationship Id="rId325" Type="http://schemas.openxmlformats.org/officeDocument/2006/relationships/image" Target="../media/image323.png"/><Relationship Id="rId367" Type="http://schemas.openxmlformats.org/officeDocument/2006/relationships/image" Target="../media/image365.png"/><Relationship Id="rId171" Type="http://schemas.openxmlformats.org/officeDocument/2006/relationships/image" Target="../media/image169.png"/><Relationship Id="rId227" Type="http://schemas.openxmlformats.org/officeDocument/2006/relationships/image" Target="../media/image225.png"/><Relationship Id="rId269" Type="http://schemas.openxmlformats.org/officeDocument/2006/relationships/image" Target="../media/image267.png"/><Relationship Id="rId434" Type="http://schemas.openxmlformats.org/officeDocument/2006/relationships/image" Target="../media/image432.png"/><Relationship Id="rId476" Type="http://schemas.openxmlformats.org/officeDocument/2006/relationships/image" Target="../media/image474.png"/><Relationship Id="rId33" Type="http://schemas.openxmlformats.org/officeDocument/2006/relationships/image" Target="../media/image31.png"/><Relationship Id="rId129" Type="http://schemas.openxmlformats.org/officeDocument/2006/relationships/image" Target="../media/image127.png"/><Relationship Id="rId280" Type="http://schemas.openxmlformats.org/officeDocument/2006/relationships/image" Target="../media/image278.png"/><Relationship Id="rId336" Type="http://schemas.openxmlformats.org/officeDocument/2006/relationships/image" Target="../media/image334.png"/><Relationship Id="rId75" Type="http://schemas.openxmlformats.org/officeDocument/2006/relationships/image" Target="../media/image73.png"/><Relationship Id="rId140" Type="http://schemas.openxmlformats.org/officeDocument/2006/relationships/image" Target="../media/image138.png"/><Relationship Id="rId182" Type="http://schemas.openxmlformats.org/officeDocument/2006/relationships/image" Target="../media/image180.png"/><Relationship Id="rId378" Type="http://schemas.openxmlformats.org/officeDocument/2006/relationships/image" Target="../media/image376.png"/><Relationship Id="rId403" Type="http://schemas.openxmlformats.org/officeDocument/2006/relationships/image" Target="../media/image401.png"/><Relationship Id="rId6" Type="http://schemas.openxmlformats.org/officeDocument/2006/relationships/image" Target="../media/image4.png"/><Relationship Id="rId238" Type="http://schemas.openxmlformats.org/officeDocument/2006/relationships/image" Target="../media/image236.png"/><Relationship Id="rId445" Type="http://schemas.openxmlformats.org/officeDocument/2006/relationships/image" Target="../media/image443.png"/><Relationship Id="rId291" Type="http://schemas.openxmlformats.org/officeDocument/2006/relationships/image" Target="../media/image289.png"/><Relationship Id="rId305" Type="http://schemas.openxmlformats.org/officeDocument/2006/relationships/image" Target="../media/image303.png"/><Relationship Id="rId347" Type="http://schemas.openxmlformats.org/officeDocument/2006/relationships/image" Target="../media/image345.png"/><Relationship Id="rId44" Type="http://schemas.openxmlformats.org/officeDocument/2006/relationships/image" Target="../media/image42.png"/><Relationship Id="rId86" Type="http://schemas.openxmlformats.org/officeDocument/2006/relationships/image" Target="../media/image84.png"/><Relationship Id="rId151" Type="http://schemas.openxmlformats.org/officeDocument/2006/relationships/image" Target="../media/image149.png"/><Relationship Id="rId389" Type="http://schemas.openxmlformats.org/officeDocument/2006/relationships/image" Target="../media/image387.png"/><Relationship Id="rId193" Type="http://schemas.openxmlformats.org/officeDocument/2006/relationships/image" Target="../media/image191.png"/><Relationship Id="rId207" Type="http://schemas.openxmlformats.org/officeDocument/2006/relationships/image" Target="../media/image205.png"/><Relationship Id="rId249" Type="http://schemas.openxmlformats.org/officeDocument/2006/relationships/image" Target="../media/image247.png"/><Relationship Id="rId414" Type="http://schemas.openxmlformats.org/officeDocument/2006/relationships/image" Target="../media/image412.png"/><Relationship Id="rId456" Type="http://schemas.openxmlformats.org/officeDocument/2006/relationships/image" Target="../media/image454.png"/><Relationship Id="rId13" Type="http://schemas.openxmlformats.org/officeDocument/2006/relationships/image" Target="../media/image11.png"/><Relationship Id="rId109" Type="http://schemas.openxmlformats.org/officeDocument/2006/relationships/image" Target="../media/image107.png"/><Relationship Id="rId260" Type="http://schemas.openxmlformats.org/officeDocument/2006/relationships/image" Target="../media/image258.png"/><Relationship Id="rId316" Type="http://schemas.openxmlformats.org/officeDocument/2006/relationships/image" Target="../media/image314.png"/><Relationship Id="rId55" Type="http://schemas.openxmlformats.org/officeDocument/2006/relationships/image" Target="../media/image53.png"/><Relationship Id="rId97" Type="http://schemas.openxmlformats.org/officeDocument/2006/relationships/image" Target="../media/image95.png"/><Relationship Id="rId120" Type="http://schemas.openxmlformats.org/officeDocument/2006/relationships/image" Target="../media/image118.png"/><Relationship Id="rId358" Type="http://schemas.openxmlformats.org/officeDocument/2006/relationships/image" Target="../media/image356.png"/><Relationship Id="rId162" Type="http://schemas.openxmlformats.org/officeDocument/2006/relationships/image" Target="../media/image160.png"/><Relationship Id="rId218" Type="http://schemas.openxmlformats.org/officeDocument/2006/relationships/image" Target="../media/image216.png"/><Relationship Id="rId425" Type="http://schemas.openxmlformats.org/officeDocument/2006/relationships/image" Target="../media/image423.png"/><Relationship Id="rId467" Type="http://schemas.openxmlformats.org/officeDocument/2006/relationships/image" Target="../media/image465.png"/><Relationship Id="rId271" Type="http://schemas.openxmlformats.org/officeDocument/2006/relationships/image" Target="../media/image269.png"/><Relationship Id="rId24" Type="http://schemas.openxmlformats.org/officeDocument/2006/relationships/image" Target="../media/image22.png"/><Relationship Id="rId66" Type="http://schemas.openxmlformats.org/officeDocument/2006/relationships/image" Target="../media/image64.png"/><Relationship Id="rId131" Type="http://schemas.openxmlformats.org/officeDocument/2006/relationships/image" Target="../media/image129.png"/><Relationship Id="rId327" Type="http://schemas.openxmlformats.org/officeDocument/2006/relationships/image" Target="../media/image325.png"/><Relationship Id="rId369" Type="http://schemas.openxmlformats.org/officeDocument/2006/relationships/image" Target="../media/image367.png"/><Relationship Id="rId173" Type="http://schemas.openxmlformats.org/officeDocument/2006/relationships/image" Target="../media/image171.png"/><Relationship Id="rId229" Type="http://schemas.openxmlformats.org/officeDocument/2006/relationships/image" Target="../media/image227.png"/><Relationship Id="rId380" Type="http://schemas.openxmlformats.org/officeDocument/2006/relationships/image" Target="../media/image378.png"/><Relationship Id="rId436" Type="http://schemas.openxmlformats.org/officeDocument/2006/relationships/image" Target="../media/image434.png"/><Relationship Id="rId240" Type="http://schemas.openxmlformats.org/officeDocument/2006/relationships/image" Target="../media/image238.png"/><Relationship Id="rId35" Type="http://schemas.openxmlformats.org/officeDocument/2006/relationships/image" Target="../media/image33.png"/><Relationship Id="rId77" Type="http://schemas.openxmlformats.org/officeDocument/2006/relationships/image" Target="../media/image75.png"/><Relationship Id="rId100" Type="http://schemas.openxmlformats.org/officeDocument/2006/relationships/image" Target="../media/image98.png"/><Relationship Id="rId282" Type="http://schemas.openxmlformats.org/officeDocument/2006/relationships/image" Target="../media/image280.png"/><Relationship Id="rId338" Type="http://schemas.openxmlformats.org/officeDocument/2006/relationships/image" Target="../media/image336.png"/><Relationship Id="rId8" Type="http://schemas.openxmlformats.org/officeDocument/2006/relationships/image" Target="../media/image6.png"/><Relationship Id="rId142" Type="http://schemas.openxmlformats.org/officeDocument/2006/relationships/image" Target="../media/image140.png"/><Relationship Id="rId184" Type="http://schemas.openxmlformats.org/officeDocument/2006/relationships/image" Target="../media/image182.png"/><Relationship Id="rId391" Type="http://schemas.openxmlformats.org/officeDocument/2006/relationships/image" Target="../media/image389.png"/><Relationship Id="rId405" Type="http://schemas.openxmlformats.org/officeDocument/2006/relationships/image" Target="../media/image403.png"/><Relationship Id="rId447" Type="http://schemas.openxmlformats.org/officeDocument/2006/relationships/image" Target="../media/image445.png"/><Relationship Id="rId251" Type="http://schemas.openxmlformats.org/officeDocument/2006/relationships/image" Target="../media/image249.png"/><Relationship Id="rId46" Type="http://schemas.openxmlformats.org/officeDocument/2006/relationships/image" Target="../media/image44.png"/><Relationship Id="rId293" Type="http://schemas.openxmlformats.org/officeDocument/2006/relationships/image" Target="../media/image291.png"/><Relationship Id="rId307" Type="http://schemas.openxmlformats.org/officeDocument/2006/relationships/image" Target="../media/image305.png"/><Relationship Id="rId349" Type="http://schemas.openxmlformats.org/officeDocument/2006/relationships/image" Target="../media/image347.png"/><Relationship Id="rId88" Type="http://schemas.openxmlformats.org/officeDocument/2006/relationships/image" Target="../media/image86.png"/><Relationship Id="rId111" Type="http://schemas.openxmlformats.org/officeDocument/2006/relationships/image" Target="../media/image109.png"/><Relationship Id="rId153" Type="http://schemas.openxmlformats.org/officeDocument/2006/relationships/image" Target="../media/image151.png"/><Relationship Id="rId195" Type="http://schemas.openxmlformats.org/officeDocument/2006/relationships/image" Target="../media/image193.png"/><Relationship Id="rId209" Type="http://schemas.openxmlformats.org/officeDocument/2006/relationships/image" Target="../media/image207.png"/><Relationship Id="rId360" Type="http://schemas.openxmlformats.org/officeDocument/2006/relationships/image" Target="../media/image358.png"/><Relationship Id="rId416" Type="http://schemas.openxmlformats.org/officeDocument/2006/relationships/image" Target="../media/image414.png"/><Relationship Id="rId220" Type="http://schemas.openxmlformats.org/officeDocument/2006/relationships/image" Target="../media/image218.png"/><Relationship Id="rId458" Type="http://schemas.openxmlformats.org/officeDocument/2006/relationships/image" Target="../media/image456.png"/><Relationship Id="rId15" Type="http://schemas.openxmlformats.org/officeDocument/2006/relationships/image" Target="../media/image13.png"/><Relationship Id="rId57" Type="http://schemas.openxmlformats.org/officeDocument/2006/relationships/image" Target="../media/image55.png"/><Relationship Id="rId262" Type="http://schemas.openxmlformats.org/officeDocument/2006/relationships/image" Target="../media/image260.png"/><Relationship Id="rId318" Type="http://schemas.openxmlformats.org/officeDocument/2006/relationships/image" Target="../media/image316.png"/><Relationship Id="rId99" Type="http://schemas.openxmlformats.org/officeDocument/2006/relationships/image" Target="../media/image97.png"/><Relationship Id="rId122" Type="http://schemas.openxmlformats.org/officeDocument/2006/relationships/image" Target="../media/image120.png"/><Relationship Id="rId164" Type="http://schemas.openxmlformats.org/officeDocument/2006/relationships/image" Target="../media/image162.png"/><Relationship Id="rId371" Type="http://schemas.openxmlformats.org/officeDocument/2006/relationships/image" Target="../media/image369.png"/><Relationship Id="rId427" Type="http://schemas.openxmlformats.org/officeDocument/2006/relationships/image" Target="../media/image425.png"/><Relationship Id="rId469" Type="http://schemas.openxmlformats.org/officeDocument/2006/relationships/image" Target="../media/image467.png"/><Relationship Id="rId26" Type="http://schemas.openxmlformats.org/officeDocument/2006/relationships/image" Target="../media/image24.png"/><Relationship Id="rId231" Type="http://schemas.openxmlformats.org/officeDocument/2006/relationships/image" Target="../media/image229.png"/><Relationship Id="rId273" Type="http://schemas.openxmlformats.org/officeDocument/2006/relationships/image" Target="../media/image271.png"/><Relationship Id="rId329" Type="http://schemas.openxmlformats.org/officeDocument/2006/relationships/image" Target="../media/image327.png"/><Relationship Id="rId68" Type="http://schemas.openxmlformats.org/officeDocument/2006/relationships/image" Target="../media/image66.png"/><Relationship Id="rId133" Type="http://schemas.openxmlformats.org/officeDocument/2006/relationships/image" Target="../media/image131.png"/><Relationship Id="rId175" Type="http://schemas.openxmlformats.org/officeDocument/2006/relationships/image" Target="../media/image173.png"/><Relationship Id="rId340" Type="http://schemas.openxmlformats.org/officeDocument/2006/relationships/image" Target="../media/image338.png"/><Relationship Id="rId200" Type="http://schemas.openxmlformats.org/officeDocument/2006/relationships/image" Target="../media/image198.png"/><Relationship Id="rId382" Type="http://schemas.openxmlformats.org/officeDocument/2006/relationships/image" Target="../media/image380.png"/><Relationship Id="rId438" Type="http://schemas.openxmlformats.org/officeDocument/2006/relationships/image" Target="../media/image436.png"/><Relationship Id="rId242" Type="http://schemas.openxmlformats.org/officeDocument/2006/relationships/image" Target="../media/image240.png"/><Relationship Id="rId284" Type="http://schemas.openxmlformats.org/officeDocument/2006/relationships/image" Target="../media/image282.png"/><Relationship Id="rId37" Type="http://schemas.openxmlformats.org/officeDocument/2006/relationships/image" Target="../media/image35.png"/><Relationship Id="rId79" Type="http://schemas.openxmlformats.org/officeDocument/2006/relationships/image" Target="../media/image77.png"/><Relationship Id="rId102" Type="http://schemas.openxmlformats.org/officeDocument/2006/relationships/image" Target="../media/image100.png"/><Relationship Id="rId144" Type="http://schemas.openxmlformats.org/officeDocument/2006/relationships/image" Target="../media/image142.png"/><Relationship Id="rId90" Type="http://schemas.openxmlformats.org/officeDocument/2006/relationships/image" Target="../media/image88.png"/><Relationship Id="rId186" Type="http://schemas.openxmlformats.org/officeDocument/2006/relationships/image" Target="../media/image184.png"/><Relationship Id="rId351" Type="http://schemas.openxmlformats.org/officeDocument/2006/relationships/image" Target="../media/image349.png"/><Relationship Id="rId393" Type="http://schemas.openxmlformats.org/officeDocument/2006/relationships/image" Target="../media/image391.png"/><Relationship Id="rId407" Type="http://schemas.openxmlformats.org/officeDocument/2006/relationships/image" Target="../media/image405.png"/><Relationship Id="rId449" Type="http://schemas.openxmlformats.org/officeDocument/2006/relationships/image" Target="../media/image447.png"/><Relationship Id="rId211" Type="http://schemas.openxmlformats.org/officeDocument/2006/relationships/image" Target="../media/image209.png"/><Relationship Id="rId253" Type="http://schemas.openxmlformats.org/officeDocument/2006/relationships/image" Target="../media/image251.png"/><Relationship Id="rId295" Type="http://schemas.openxmlformats.org/officeDocument/2006/relationships/image" Target="../media/image293.png"/><Relationship Id="rId309" Type="http://schemas.openxmlformats.org/officeDocument/2006/relationships/image" Target="../media/image307.png"/><Relationship Id="rId460" Type="http://schemas.openxmlformats.org/officeDocument/2006/relationships/image" Target="../media/image458.png"/><Relationship Id="rId48" Type="http://schemas.openxmlformats.org/officeDocument/2006/relationships/image" Target="../media/image46.png"/><Relationship Id="rId113" Type="http://schemas.openxmlformats.org/officeDocument/2006/relationships/image" Target="../media/image111.png"/><Relationship Id="rId320" Type="http://schemas.openxmlformats.org/officeDocument/2006/relationships/image" Target="../media/image318.png"/><Relationship Id="rId155" Type="http://schemas.openxmlformats.org/officeDocument/2006/relationships/image" Target="../media/image153.png"/><Relationship Id="rId197" Type="http://schemas.openxmlformats.org/officeDocument/2006/relationships/image" Target="../media/image195.png"/><Relationship Id="rId362" Type="http://schemas.openxmlformats.org/officeDocument/2006/relationships/image" Target="../media/image360.png"/><Relationship Id="rId418" Type="http://schemas.openxmlformats.org/officeDocument/2006/relationships/image" Target="../media/image416.png"/><Relationship Id="rId222" Type="http://schemas.openxmlformats.org/officeDocument/2006/relationships/image" Target="../media/image220.png"/><Relationship Id="rId264" Type="http://schemas.openxmlformats.org/officeDocument/2006/relationships/image" Target="../media/image262.png"/><Relationship Id="rId471" Type="http://schemas.openxmlformats.org/officeDocument/2006/relationships/image" Target="../media/image469.png"/><Relationship Id="rId17" Type="http://schemas.openxmlformats.org/officeDocument/2006/relationships/image" Target="../media/image15.png"/><Relationship Id="rId59" Type="http://schemas.openxmlformats.org/officeDocument/2006/relationships/image" Target="../media/image57.png"/><Relationship Id="rId124" Type="http://schemas.openxmlformats.org/officeDocument/2006/relationships/image" Target="../media/image122.png"/><Relationship Id="rId70" Type="http://schemas.openxmlformats.org/officeDocument/2006/relationships/image" Target="../media/image68.png"/><Relationship Id="rId166" Type="http://schemas.openxmlformats.org/officeDocument/2006/relationships/image" Target="../media/image164.png"/><Relationship Id="rId331" Type="http://schemas.openxmlformats.org/officeDocument/2006/relationships/image" Target="../media/image329.png"/><Relationship Id="rId373" Type="http://schemas.openxmlformats.org/officeDocument/2006/relationships/image" Target="../media/image371.png"/><Relationship Id="rId429" Type="http://schemas.openxmlformats.org/officeDocument/2006/relationships/image" Target="../media/image427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231.png"/><Relationship Id="rId440" Type="http://schemas.openxmlformats.org/officeDocument/2006/relationships/image" Target="../media/image438.png"/><Relationship Id="rId28" Type="http://schemas.openxmlformats.org/officeDocument/2006/relationships/image" Target="../media/image26.png"/><Relationship Id="rId275" Type="http://schemas.openxmlformats.org/officeDocument/2006/relationships/image" Target="../media/image273.png"/><Relationship Id="rId300" Type="http://schemas.openxmlformats.org/officeDocument/2006/relationships/image" Target="../media/image298.png"/><Relationship Id="rId81" Type="http://schemas.openxmlformats.org/officeDocument/2006/relationships/image" Target="../media/image79.png"/><Relationship Id="rId135" Type="http://schemas.openxmlformats.org/officeDocument/2006/relationships/image" Target="../media/image133.png"/><Relationship Id="rId177" Type="http://schemas.openxmlformats.org/officeDocument/2006/relationships/image" Target="../media/image175.png"/><Relationship Id="rId342" Type="http://schemas.openxmlformats.org/officeDocument/2006/relationships/image" Target="../media/image340.png"/><Relationship Id="rId384" Type="http://schemas.openxmlformats.org/officeDocument/2006/relationships/image" Target="../media/image382.png"/><Relationship Id="rId202" Type="http://schemas.openxmlformats.org/officeDocument/2006/relationships/image" Target="../media/image200.png"/><Relationship Id="rId244" Type="http://schemas.openxmlformats.org/officeDocument/2006/relationships/image" Target="../media/image242.png"/><Relationship Id="rId39" Type="http://schemas.openxmlformats.org/officeDocument/2006/relationships/image" Target="../media/image37.png"/><Relationship Id="rId286" Type="http://schemas.openxmlformats.org/officeDocument/2006/relationships/image" Target="../media/image284.png"/><Relationship Id="rId451" Type="http://schemas.openxmlformats.org/officeDocument/2006/relationships/image" Target="../media/image449.png"/><Relationship Id="rId50" Type="http://schemas.openxmlformats.org/officeDocument/2006/relationships/image" Target="../media/image48.png"/><Relationship Id="rId104" Type="http://schemas.openxmlformats.org/officeDocument/2006/relationships/image" Target="../media/image102.png"/><Relationship Id="rId146" Type="http://schemas.openxmlformats.org/officeDocument/2006/relationships/image" Target="../media/image144.png"/><Relationship Id="rId188" Type="http://schemas.openxmlformats.org/officeDocument/2006/relationships/image" Target="../media/image186.png"/><Relationship Id="rId311" Type="http://schemas.openxmlformats.org/officeDocument/2006/relationships/image" Target="../media/image309.png"/><Relationship Id="rId353" Type="http://schemas.openxmlformats.org/officeDocument/2006/relationships/image" Target="../media/image351.png"/><Relationship Id="rId395" Type="http://schemas.openxmlformats.org/officeDocument/2006/relationships/image" Target="../media/image393.png"/><Relationship Id="rId409" Type="http://schemas.openxmlformats.org/officeDocument/2006/relationships/image" Target="../media/image407.png"/><Relationship Id="rId92" Type="http://schemas.openxmlformats.org/officeDocument/2006/relationships/image" Target="../media/image90.png"/><Relationship Id="rId213" Type="http://schemas.openxmlformats.org/officeDocument/2006/relationships/image" Target="../media/image211.png"/><Relationship Id="rId420" Type="http://schemas.openxmlformats.org/officeDocument/2006/relationships/image" Target="../media/image418.png"/><Relationship Id="rId255" Type="http://schemas.openxmlformats.org/officeDocument/2006/relationships/image" Target="../media/image253.png"/><Relationship Id="rId297" Type="http://schemas.openxmlformats.org/officeDocument/2006/relationships/image" Target="../media/image295.png"/><Relationship Id="rId462" Type="http://schemas.openxmlformats.org/officeDocument/2006/relationships/image" Target="../media/image460.png"/><Relationship Id="rId115" Type="http://schemas.openxmlformats.org/officeDocument/2006/relationships/image" Target="../media/image113.png"/><Relationship Id="rId157" Type="http://schemas.openxmlformats.org/officeDocument/2006/relationships/image" Target="../media/image155.png"/><Relationship Id="rId322" Type="http://schemas.openxmlformats.org/officeDocument/2006/relationships/image" Target="../media/image320.png"/><Relationship Id="rId364" Type="http://schemas.openxmlformats.org/officeDocument/2006/relationships/image" Target="../media/image362.png"/><Relationship Id="rId61" Type="http://schemas.openxmlformats.org/officeDocument/2006/relationships/image" Target="../media/image59.png"/><Relationship Id="rId199" Type="http://schemas.openxmlformats.org/officeDocument/2006/relationships/image" Target="../media/image197.png"/><Relationship Id="rId19" Type="http://schemas.openxmlformats.org/officeDocument/2006/relationships/image" Target="../media/image17.png"/><Relationship Id="rId224" Type="http://schemas.openxmlformats.org/officeDocument/2006/relationships/image" Target="../media/image222.png"/><Relationship Id="rId266" Type="http://schemas.openxmlformats.org/officeDocument/2006/relationships/image" Target="../media/image264.png"/><Relationship Id="rId431" Type="http://schemas.openxmlformats.org/officeDocument/2006/relationships/image" Target="../media/image429.png"/><Relationship Id="rId473" Type="http://schemas.openxmlformats.org/officeDocument/2006/relationships/image" Target="../media/image471.png"/><Relationship Id="rId30" Type="http://schemas.openxmlformats.org/officeDocument/2006/relationships/image" Target="../media/image28.png"/><Relationship Id="rId126" Type="http://schemas.openxmlformats.org/officeDocument/2006/relationships/image" Target="../media/image124.png"/><Relationship Id="rId168" Type="http://schemas.openxmlformats.org/officeDocument/2006/relationships/image" Target="../media/image166.png"/><Relationship Id="rId333" Type="http://schemas.openxmlformats.org/officeDocument/2006/relationships/image" Target="../media/image33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7.png"/><Relationship Id="rId2" Type="http://schemas.openxmlformats.org/officeDocument/2006/relationships/image" Target="../media/image5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5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5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4.png"/><Relationship Id="rId13" Type="http://schemas.openxmlformats.org/officeDocument/2006/relationships/image" Target="../media/image559.png"/><Relationship Id="rId18" Type="http://schemas.openxmlformats.org/officeDocument/2006/relationships/image" Target="../media/image564.png"/><Relationship Id="rId26" Type="http://schemas.openxmlformats.org/officeDocument/2006/relationships/image" Target="../media/image571.emf"/><Relationship Id="rId3" Type="http://schemas.openxmlformats.org/officeDocument/2006/relationships/image" Target="../media/image549.png"/><Relationship Id="rId21" Type="http://schemas.openxmlformats.org/officeDocument/2006/relationships/image" Target="../media/image567.png"/><Relationship Id="rId7" Type="http://schemas.openxmlformats.org/officeDocument/2006/relationships/image" Target="../media/image553.png"/><Relationship Id="rId12" Type="http://schemas.openxmlformats.org/officeDocument/2006/relationships/image" Target="../media/image558.png"/><Relationship Id="rId17" Type="http://schemas.openxmlformats.org/officeDocument/2006/relationships/image" Target="../media/image563.png"/><Relationship Id="rId25" Type="http://schemas.openxmlformats.org/officeDocument/2006/relationships/image" Target="../media/image545.emf"/><Relationship Id="rId2" Type="http://schemas.openxmlformats.org/officeDocument/2006/relationships/image" Target="../media/image548.png"/><Relationship Id="rId16" Type="http://schemas.openxmlformats.org/officeDocument/2006/relationships/image" Target="../media/image562.png"/><Relationship Id="rId20" Type="http://schemas.openxmlformats.org/officeDocument/2006/relationships/image" Target="../media/image5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2.png"/><Relationship Id="rId11" Type="http://schemas.openxmlformats.org/officeDocument/2006/relationships/image" Target="../media/image557.png"/><Relationship Id="rId24" Type="http://schemas.openxmlformats.org/officeDocument/2006/relationships/image" Target="../media/image570.png"/><Relationship Id="rId5" Type="http://schemas.openxmlformats.org/officeDocument/2006/relationships/image" Target="../media/image551.png"/><Relationship Id="rId15" Type="http://schemas.openxmlformats.org/officeDocument/2006/relationships/image" Target="../media/image561.png"/><Relationship Id="rId23" Type="http://schemas.openxmlformats.org/officeDocument/2006/relationships/image" Target="../media/image569.png"/><Relationship Id="rId10" Type="http://schemas.openxmlformats.org/officeDocument/2006/relationships/image" Target="../media/image556.png"/><Relationship Id="rId19" Type="http://schemas.openxmlformats.org/officeDocument/2006/relationships/image" Target="../media/image565.png"/><Relationship Id="rId4" Type="http://schemas.openxmlformats.org/officeDocument/2006/relationships/image" Target="../media/image550.png"/><Relationship Id="rId9" Type="http://schemas.openxmlformats.org/officeDocument/2006/relationships/image" Target="../media/image555.png"/><Relationship Id="rId14" Type="http://schemas.openxmlformats.org/officeDocument/2006/relationships/image" Target="../media/image560.png"/><Relationship Id="rId22" Type="http://schemas.openxmlformats.org/officeDocument/2006/relationships/image" Target="../media/image568.png"/><Relationship Id="rId27" Type="http://schemas.openxmlformats.org/officeDocument/2006/relationships/image" Target="../media/image572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00.png"/><Relationship Id="rId21" Type="http://schemas.openxmlformats.org/officeDocument/2006/relationships/image" Target="../media/image495.png"/><Relationship Id="rId34" Type="http://schemas.openxmlformats.org/officeDocument/2006/relationships/image" Target="../media/image508.png"/><Relationship Id="rId42" Type="http://schemas.openxmlformats.org/officeDocument/2006/relationships/image" Target="../media/image516.png"/><Relationship Id="rId47" Type="http://schemas.openxmlformats.org/officeDocument/2006/relationships/image" Target="../media/image521.png"/><Relationship Id="rId50" Type="http://schemas.openxmlformats.org/officeDocument/2006/relationships/image" Target="../media/image524.png"/><Relationship Id="rId55" Type="http://schemas.openxmlformats.org/officeDocument/2006/relationships/image" Target="../media/image529.png"/><Relationship Id="rId63" Type="http://schemas.openxmlformats.org/officeDocument/2006/relationships/image" Target="../media/image471.png"/><Relationship Id="rId7" Type="http://schemas.openxmlformats.org/officeDocument/2006/relationships/image" Target="../media/image481.png"/><Relationship Id="rId2" Type="http://schemas.openxmlformats.org/officeDocument/2006/relationships/image" Target="../media/image476.png"/><Relationship Id="rId16" Type="http://schemas.openxmlformats.org/officeDocument/2006/relationships/image" Target="../media/image490.png"/><Relationship Id="rId29" Type="http://schemas.openxmlformats.org/officeDocument/2006/relationships/image" Target="../media/image503.png"/><Relationship Id="rId11" Type="http://schemas.openxmlformats.org/officeDocument/2006/relationships/image" Target="../media/image485.png"/><Relationship Id="rId24" Type="http://schemas.openxmlformats.org/officeDocument/2006/relationships/image" Target="../media/image498.png"/><Relationship Id="rId32" Type="http://schemas.openxmlformats.org/officeDocument/2006/relationships/image" Target="../media/image506.png"/><Relationship Id="rId37" Type="http://schemas.openxmlformats.org/officeDocument/2006/relationships/image" Target="../media/image511.png"/><Relationship Id="rId40" Type="http://schemas.openxmlformats.org/officeDocument/2006/relationships/image" Target="../media/image514.png"/><Relationship Id="rId45" Type="http://schemas.openxmlformats.org/officeDocument/2006/relationships/image" Target="../media/image519.png"/><Relationship Id="rId53" Type="http://schemas.openxmlformats.org/officeDocument/2006/relationships/image" Target="../media/image527.png"/><Relationship Id="rId58" Type="http://schemas.openxmlformats.org/officeDocument/2006/relationships/image" Target="../media/image532.png"/><Relationship Id="rId66" Type="http://schemas.openxmlformats.org/officeDocument/2006/relationships/image" Target="../media/image474.png"/><Relationship Id="rId5" Type="http://schemas.openxmlformats.org/officeDocument/2006/relationships/image" Target="../media/image479.png"/><Relationship Id="rId61" Type="http://schemas.openxmlformats.org/officeDocument/2006/relationships/image" Target="../media/image535.png"/><Relationship Id="rId19" Type="http://schemas.openxmlformats.org/officeDocument/2006/relationships/image" Target="../media/image493.png"/><Relationship Id="rId14" Type="http://schemas.openxmlformats.org/officeDocument/2006/relationships/image" Target="../media/image488.png"/><Relationship Id="rId22" Type="http://schemas.openxmlformats.org/officeDocument/2006/relationships/image" Target="../media/image496.png"/><Relationship Id="rId27" Type="http://schemas.openxmlformats.org/officeDocument/2006/relationships/image" Target="../media/image501.png"/><Relationship Id="rId30" Type="http://schemas.openxmlformats.org/officeDocument/2006/relationships/image" Target="../media/image504.png"/><Relationship Id="rId35" Type="http://schemas.openxmlformats.org/officeDocument/2006/relationships/image" Target="../media/image509.png"/><Relationship Id="rId43" Type="http://schemas.openxmlformats.org/officeDocument/2006/relationships/image" Target="../media/image517.png"/><Relationship Id="rId48" Type="http://schemas.openxmlformats.org/officeDocument/2006/relationships/image" Target="../media/image522.png"/><Relationship Id="rId56" Type="http://schemas.openxmlformats.org/officeDocument/2006/relationships/image" Target="../media/image530.png"/><Relationship Id="rId64" Type="http://schemas.openxmlformats.org/officeDocument/2006/relationships/image" Target="../media/image472.png"/><Relationship Id="rId8" Type="http://schemas.openxmlformats.org/officeDocument/2006/relationships/image" Target="../media/image482.png"/><Relationship Id="rId51" Type="http://schemas.openxmlformats.org/officeDocument/2006/relationships/image" Target="../media/image525.png"/><Relationship Id="rId3" Type="http://schemas.openxmlformats.org/officeDocument/2006/relationships/image" Target="../media/image477.png"/><Relationship Id="rId12" Type="http://schemas.openxmlformats.org/officeDocument/2006/relationships/image" Target="../media/image486.png"/><Relationship Id="rId17" Type="http://schemas.openxmlformats.org/officeDocument/2006/relationships/image" Target="../media/image491.png"/><Relationship Id="rId25" Type="http://schemas.openxmlformats.org/officeDocument/2006/relationships/image" Target="../media/image499.png"/><Relationship Id="rId33" Type="http://schemas.openxmlformats.org/officeDocument/2006/relationships/image" Target="../media/image507.png"/><Relationship Id="rId38" Type="http://schemas.openxmlformats.org/officeDocument/2006/relationships/image" Target="../media/image512.png"/><Relationship Id="rId46" Type="http://schemas.openxmlformats.org/officeDocument/2006/relationships/image" Target="../media/image520.png"/><Relationship Id="rId59" Type="http://schemas.openxmlformats.org/officeDocument/2006/relationships/image" Target="../media/image533.png"/><Relationship Id="rId67" Type="http://schemas.openxmlformats.org/officeDocument/2006/relationships/image" Target="../media/image475.png"/><Relationship Id="rId20" Type="http://schemas.openxmlformats.org/officeDocument/2006/relationships/image" Target="../media/image494.png"/><Relationship Id="rId41" Type="http://schemas.openxmlformats.org/officeDocument/2006/relationships/image" Target="../media/image515.png"/><Relationship Id="rId54" Type="http://schemas.openxmlformats.org/officeDocument/2006/relationships/image" Target="../media/image528.png"/><Relationship Id="rId6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0.png"/><Relationship Id="rId15" Type="http://schemas.openxmlformats.org/officeDocument/2006/relationships/image" Target="../media/image489.png"/><Relationship Id="rId23" Type="http://schemas.openxmlformats.org/officeDocument/2006/relationships/image" Target="../media/image497.png"/><Relationship Id="rId28" Type="http://schemas.openxmlformats.org/officeDocument/2006/relationships/image" Target="../media/image502.png"/><Relationship Id="rId36" Type="http://schemas.openxmlformats.org/officeDocument/2006/relationships/image" Target="../media/image510.png"/><Relationship Id="rId49" Type="http://schemas.openxmlformats.org/officeDocument/2006/relationships/image" Target="../media/image523.png"/><Relationship Id="rId57" Type="http://schemas.openxmlformats.org/officeDocument/2006/relationships/image" Target="../media/image531.png"/><Relationship Id="rId10" Type="http://schemas.openxmlformats.org/officeDocument/2006/relationships/image" Target="../media/image484.png"/><Relationship Id="rId31" Type="http://schemas.openxmlformats.org/officeDocument/2006/relationships/image" Target="../media/image505.png"/><Relationship Id="rId44" Type="http://schemas.openxmlformats.org/officeDocument/2006/relationships/image" Target="../media/image518.png"/><Relationship Id="rId52" Type="http://schemas.openxmlformats.org/officeDocument/2006/relationships/image" Target="../media/image526.png"/><Relationship Id="rId60" Type="http://schemas.openxmlformats.org/officeDocument/2006/relationships/image" Target="../media/image534.png"/><Relationship Id="rId65" Type="http://schemas.openxmlformats.org/officeDocument/2006/relationships/image" Target="../media/image473.png"/><Relationship Id="rId4" Type="http://schemas.openxmlformats.org/officeDocument/2006/relationships/image" Target="../media/image478.png"/><Relationship Id="rId9" Type="http://schemas.openxmlformats.org/officeDocument/2006/relationships/image" Target="../media/image483.png"/><Relationship Id="rId13" Type="http://schemas.openxmlformats.org/officeDocument/2006/relationships/image" Target="../media/image487.png"/><Relationship Id="rId18" Type="http://schemas.openxmlformats.org/officeDocument/2006/relationships/image" Target="../media/image492.png"/><Relationship Id="rId39" Type="http://schemas.openxmlformats.org/officeDocument/2006/relationships/image" Target="../media/image5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9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object 912"/>
          <p:cNvSpPr txBox="1">
            <a:spLocks noGrp="1"/>
          </p:cNvSpPr>
          <p:nvPr>
            <p:ph type="title"/>
          </p:nvPr>
        </p:nvSpPr>
        <p:spPr>
          <a:xfrm>
            <a:off x="397897" y="236473"/>
            <a:ext cx="8301603" cy="1674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dirty="0"/>
              <a:t>Evaluative </a:t>
            </a:r>
            <a:r>
              <a:rPr spc="-5" dirty="0"/>
              <a:t>Proportional </a:t>
            </a:r>
            <a:r>
              <a:rPr dirty="0"/>
              <a:t>Representation</a:t>
            </a:r>
            <a:r>
              <a:rPr lang="en-US" dirty="0"/>
              <a:t>:</a:t>
            </a:r>
            <a:r>
              <a:rPr dirty="0"/>
              <a:t> </a:t>
            </a:r>
            <a:r>
              <a:rPr lang="en-US" dirty="0"/>
              <a:t>A </a:t>
            </a:r>
            <a:r>
              <a:rPr spc="-5" dirty="0"/>
              <a:t>Figurative</a:t>
            </a:r>
            <a:r>
              <a:rPr spc="-50" dirty="0"/>
              <a:t> </a:t>
            </a:r>
            <a:r>
              <a:rPr dirty="0"/>
              <a:t>Explanation</a:t>
            </a:r>
            <a:br>
              <a:rPr lang="en-US" dirty="0"/>
            </a:br>
            <a:br>
              <a:rPr lang="en-US" sz="1800" dirty="0"/>
            </a:br>
            <a:r>
              <a:rPr lang="en-US" sz="1600" b="0" dirty="0"/>
              <a:t>Unlike any existing voting method, Evaluative Proportional Representation (EPR) allows every citizen’s vote to count proportionately in the legislative body such as a city council. These pages describe how EPR works.</a:t>
            </a:r>
            <a:br>
              <a:rPr lang="en-US" sz="1800" b="0" dirty="0"/>
            </a:br>
            <a:endParaRPr sz="1800" b="0" dirty="0"/>
          </a:p>
        </p:txBody>
      </p:sp>
      <p:sp>
        <p:nvSpPr>
          <p:cNvPr id="913" name="object 913"/>
          <p:cNvSpPr txBox="1"/>
          <p:nvPr/>
        </p:nvSpPr>
        <p:spPr>
          <a:xfrm>
            <a:off x="425587" y="6224751"/>
            <a:ext cx="8499084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r>
              <a:rPr lang="en-US" sz="1600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his </a:t>
            </a:r>
            <a:r>
              <a:rPr sz="1600" spc="-5" dirty="0">
                <a:latin typeface="Calibri"/>
                <a:cs typeface="Calibri"/>
              </a:rPr>
              <a:t>illustration</a:t>
            </a:r>
            <a:r>
              <a:rPr lang="en-US" sz="1600" spc="-5" dirty="0">
                <a:latin typeface="Calibri"/>
                <a:cs typeface="Calibri"/>
              </a:rPr>
              <a:t> shows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an</a:t>
            </a:r>
            <a:r>
              <a:rPr sz="1600" dirty="0">
                <a:latin typeface="Calibri"/>
                <a:cs typeface="Calibri"/>
              </a:rPr>
              <a:t> electorate composed </a:t>
            </a:r>
            <a:r>
              <a:rPr sz="1600" spc="-5" dirty="0">
                <a:latin typeface="Calibri"/>
                <a:cs typeface="Calibri"/>
              </a:rPr>
              <a:t>of </a:t>
            </a:r>
            <a:r>
              <a:rPr sz="1600" dirty="0">
                <a:latin typeface="Calibri"/>
                <a:cs typeface="Calibri"/>
              </a:rPr>
              <a:t>70 citizens. </a:t>
            </a:r>
            <a:r>
              <a:rPr sz="1600" spc="-5" dirty="0">
                <a:latin typeface="Calibri"/>
                <a:cs typeface="Calibri"/>
              </a:rPr>
              <a:t>They </a:t>
            </a:r>
            <a:r>
              <a:rPr sz="1600" dirty="0">
                <a:latin typeface="Calibri"/>
                <a:cs typeface="Calibri"/>
              </a:rPr>
              <a:t>elect the </a:t>
            </a:r>
            <a:r>
              <a:rPr lang="en-US" sz="1600" dirty="0">
                <a:latin typeface="Calibri"/>
                <a:cs typeface="Calibri"/>
              </a:rPr>
              <a:t>7</a:t>
            </a:r>
            <a:r>
              <a:rPr sz="1600" dirty="0">
                <a:latin typeface="Calibri"/>
                <a:cs typeface="Calibri"/>
              </a:rPr>
              <a:t> council </a:t>
            </a:r>
            <a:r>
              <a:rPr sz="1600" spc="-5" dirty="0">
                <a:latin typeface="Calibri"/>
                <a:cs typeface="Calibri"/>
              </a:rPr>
              <a:t>members from the </a:t>
            </a:r>
            <a:r>
              <a:rPr sz="1600" dirty="0">
                <a:latin typeface="Calibri"/>
                <a:cs typeface="Calibri"/>
              </a:rPr>
              <a:t>10 color-coded  candidates. </a:t>
            </a:r>
            <a:r>
              <a:rPr lang="en-US" sz="1600" dirty="0"/>
              <a:t>After assessing the ideal qualities needed by the office, citizens grade each candidate as either Excellent (</a:t>
            </a:r>
            <a:r>
              <a:rPr lang="en-US" sz="1600" i="1" dirty="0"/>
              <a:t>ideal</a:t>
            </a:r>
            <a:r>
              <a:rPr lang="en-US" sz="1600" dirty="0"/>
              <a:t>), Very Good, Good, Acceptable, Poor, or “Reject” (</a:t>
            </a:r>
            <a:r>
              <a:rPr lang="en-US" sz="1600" i="1" dirty="0"/>
              <a:t>entirely unsuitable</a:t>
            </a:r>
            <a:r>
              <a:rPr lang="en-US" sz="1600" dirty="0"/>
              <a:t>). </a:t>
            </a:r>
            <a:r>
              <a:rPr sz="1600" spc="-5" dirty="0">
                <a:latin typeface="Calibri"/>
                <a:cs typeface="Calibri"/>
              </a:rPr>
              <a:t>The </a:t>
            </a:r>
            <a:r>
              <a:rPr lang="en-US" sz="1600" dirty="0">
                <a:latin typeface="Calibri"/>
                <a:cs typeface="Calibri"/>
              </a:rPr>
              <a:t>seven</a:t>
            </a:r>
            <a:r>
              <a:rPr sz="1600" dirty="0">
                <a:latin typeface="Calibri"/>
                <a:cs typeface="Calibri"/>
              </a:rPr>
              <a:t> that receive the </a:t>
            </a:r>
            <a:r>
              <a:rPr sz="1600" spc="-5" dirty="0">
                <a:latin typeface="Calibri"/>
                <a:cs typeface="Calibri"/>
              </a:rPr>
              <a:t>highest number of highest </a:t>
            </a:r>
            <a:r>
              <a:rPr sz="1600" dirty="0">
                <a:latin typeface="Calibri"/>
                <a:cs typeface="Calibri"/>
              </a:rPr>
              <a:t>available grades are elected.</a:t>
            </a:r>
          </a:p>
        </p:txBody>
      </p:sp>
      <p:grpSp>
        <p:nvGrpSpPr>
          <p:cNvPr id="1051" name="Group 1050">
            <a:extLst>
              <a:ext uri="{FF2B5EF4-FFF2-40B4-BE49-F238E27FC236}">
                <a16:creationId xmlns:a16="http://schemas.microsoft.com/office/drawing/2014/main" id="{4B91BF52-3DF2-0042-A8BC-8725BD8D4818}"/>
              </a:ext>
            </a:extLst>
          </p:cNvPr>
          <p:cNvGrpSpPr/>
          <p:nvPr/>
        </p:nvGrpSpPr>
        <p:grpSpPr>
          <a:xfrm>
            <a:off x="553858" y="1890268"/>
            <a:ext cx="7838935" cy="4151883"/>
            <a:chOff x="822845" y="960882"/>
            <a:chExt cx="7838935" cy="4151883"/>
          </a:xfrm>
        </p:grpSpPr>
        <p:grpSp>
          <p:nvGrpSpPr>
            <p:cNvPr id="1050" name="Group 1049">
              <a:extLst>
                <a:ext uri="{FF2B5EF4-FFF2-40B4-BE49-F238E27FC236}">
                  <a16:creationId xmlns:a16="http://schemas.microsoft.com/office/drawing/2014/main" id="{5594B20A-8965-C945-9905-211CBD3636AB}"/>
                </a:ext>
              </a:extLst>
            </p:cNvPr>
            <p:cNvGrpSpPr/>
            <p:nvPr/>
          </p:nvGrpSpPr>
          <p:grpSpPr>
            <a:xfrm>
              <a:off x="822845" y="960882"/>
              <a:ext cx="3566287" cy="4151883"/>
              <a:chOff x="822845" y="960882"/>
              <a:chExt cx="3566287" cy="4151883"/>
            </a:xfrm>
          </p:grpSpPr>
          <p:sp>
            <p:nvSpPr>
              <p:cNvPr id="2" name="object 2"/>
              <p:cNvSpPr/>
              <p:nvPr/>
            </p:nvSpPr>
            <p:spPr>
              <a:xfrm>
                <a:off x="841133" y="1210055"/>
                <a:ext cx="41148" cy="4953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" name="object 3"/>
              <p:cNvSpPr/>
              <p:nvPr/>
            </p:nvSpPr>
            <p:spPr>
              <a:xfrm>
                <a:off x="838085" y="1052988"/>
                <a:ext cx="121158" cy="374999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" name="object 4"/>
              <p:cNvSpPr/>
              <p:nvPr/>
            </p:nvSpPr>
            <p:spPr>
              <a:xfrm>
                <a:off x="863231" y="1235202"/>
                <a:ext cx="121285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1284" h="195580">
                    <a:moveTo>
                      <a:pt x="49529" y="139446"/>
                    </a:moveTo>
                    <a:lnTo>
                      <a:pt x="49529" y="138684"/>
                    </a:lnTo>
                    <a:lnTo>
                      <a:pt x="45719" y="5333"/>
                    </a:lnTo>
                    <a:lnTo>
                      <a:pt x="38099" y="0"/>
                    </a:lnTo>
                    <a:lnTo>
                      <a:pt x="33527" y="134874"/>
                    </a:lnTo>
                    <a:lnTo>
                      <a:pt x="33527" y="135636"/>
                    </a:lnTo>
                    <a:lnTo>
                      <a:pt x="24122" y="141910"/>
                    </a:lnTo>
                    <a:lnTo>
                      <a:pt x="15430" y="149256"/>
                    </a:lnTo>
                    <a:lnTo>
                      <a:pt x="7596" y="157603"/>
                    </a:lnTo>
                    <a:lnTo>
                      <a:pt x="761" y="166878"/>
                    </a:lnTo>
                    <a:lnTo>
                      <a:pt x="0" y="169926"/>
                    </a:lnTo>
                    <a:lnTo>
                      <a:pt x="761" y="172974"/>
                    </a:lnTo>
                    <a:lnTo>
                      <a:pt x="1523" y="175260"/>
                    </a:lnTo>
                    <a:lnTo>
                      <a:pt x="12191" y="171450"/>
                    </a:lnTo>
                    <a:lnTo>
                      <a:pt x="12953" y="171450"/>
                    </a:lnTo>
                    <a:lnTo>
                      <a:pt x="21776" y="163341"/>
                    </a:lnTo>
                    <a:lnTo>
                      <a:pt x="30956" y="155162"/>
                    </a:lnTo>
                    <a:lnTo>
                      <a:pt x="40385" y="147036"/>
                    </a:lnTo>
                    <a:lnTo>
                      <a:pt x="49529" y="139446"/>
                    </a:lnTo>
                    <a:close/>
                  </a:path>
                  <a:path w="121284" h="195580">
                    <a:moveTo>
                      <a:pt x="76961" y="176972"/>
                    </a:moveTo>
                    <a:lnTo>
                      <a:pt x="76961" y="151638"/>
                    </a:lnTo>
                    <a:lnTo>
                      <a:pt x="66520" y="159043"/>
                    </a:lnTo>
                    <a:lnTo>
                      <a:pt x="56864" y="167449"/>
                    </a:lnTo>
                    <a:lnTo>
                      <a:pt x="47922" y="176712"/>
                    </a:lnTo>
                    <a:lnTo>
                      <a:pt x="39623" y="186690"/>
                    </a:lnTo>
                    <a:lnTo>
                      <a:pt x="39623" y="189738"/>
                    </a:lnTo>
                    <a:lnTo>
                      <a:pt x="40385" y="192024"/>
                    </a:lnTo>
                    <a:lnTo>
                      <a:pt x="41064" y="194736"/>
                    </a:lnTo>
                    <a:lnTo>
                      <a:pt x="76961" y="176972"/>
                    </a:lnTo>
                    <a:close/>
                  </a:path>
                  <a:path w="121284" h="195580">
                    <a:moveTo>
                      <a:pt x="41147" y="195072"/>
                    </a:moveTo>
                    <a:lnTo>
                      <a:pt x="41064" y="194736"/>
                    </a:lnTo>
                    <a:lnTo>
                      <a:pt x="40385" y="195072"/>
                    </a:lnTo>
                    <a:lnTo>
                      <a:pt x="41147" y="195072"/>
                    </a:lnTo>
                    <a:close/>
                  </a:path>
                  <a:path w="121284" h="195580">
                    <a:moveTo>
                      <a:pt x="121157" y="29718"/>
                    </a:moveTo>
                    <a:lnTo>
                      <a:pt x="85343" y="28955"/>
                    </a:lnTo>
                    <a:lnTo>
                      <a:pt x="76199" y="150876"/>
                    </a:lnTo>
                    <a:lnTo>
                      <a:pt x="76961" y="151638"/>
                    </a:lnTo>
                    <a:lnTo>
                      <a:pt x="76961" y="176972"/>
                    </a:lnTo>
                    <a:lnTo>
                      <a:pt x="114299" y="158496"/>
                    </a:lnTo>
                    <a:lnTo>
                      <a:pt x="114299" y="133350"/>
                    </a:lnTo>
                    <a:lnTo>
                      <a:pt x="121157" y="2971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" name="object 5"/>
              <p:cNvSpPr/>
              <p:nvPr/>
            </p:nvSpPr>
            <p:spPr>
              <a:xfrm>
                <a:off x="856373" y="1037510"/>
                <a:ext cx="134874" cy="78819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" name="object 6"/>
              <p:cNvSpPr/>
              <p:nvPr/>
            </p:nvSpPr>
            <p:spPr>
              <a:xfrm>
                <a:off x="948575" y="1241297"/>
                <a:ext cx="42671" cy="49529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" name="object 7"/>
              <p:cNvSpPr/>
              <p:nvPr/>
            </p:nvSpPr>
            <p:spPr>
              <a:xfrm>
                <a:off x="873137" y="960882"/>
                <a:ext cx="84581" cy="86868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" name="object 8"/>
              <p:cNvSpPr/>
              <p:nvPr/>
            </p:nvSpPr>
            <p:spPr>
              <a:xfrm>
                <a:off x="884567" y="1034033"/>
                <a:ext cx="58419" cy="13970"/>
              </a:xfrm>
              <a:custGeom>
                <a:avLst/>
                <a:gdLst/>
                <a:ahLst/>
                <a:cxnLst/>
                <a:rect l="l" t="t" r="r" b="b"/>
                <a:pathLst>
                  <a:path w="58419" h="13969">
                    <a:moveTo>
                      <a:pt x="57912" y="3809"/>
                    </a:moveTo>
                    <a:lnTo>
                      <a:pt x="51923" y="8251"/>
                    </a:lnTo>
                    <a:lnTo>
                      <a:pt x="45434" y="11334"/>
                    </a:lnTo>
                    <a:lnTo>
                      <a:pt x="38516" y="13132"/>
                    </a:lnTo>
                    <a:lnTo>
                      <a:pt x="31242" y="13715"/>
                    </a:lnTo>
                    <a:lnTo>
                      <a:pt x="22717" y="12858"/>
                    </a:lnTo>
                    <a:lnTo>
                      <a:pt x="14478" y="10286"/>
                    </a:lnTo>
                    <a:lnTo>
                      <a:pt x="6810" y="6000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9" name="object 9"/>
              <p:cNvSpPr/>
              <p:nvPr/>
            </p:nvSpPr>
            <p:spPr>
              <a:xfrm>
                <a:off x="949337" y="1093720"/>
                <a:ext cx="44310" cy="162210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0" name="object 10"/>
              <p:cNvSpPr/>
              <p:nvPr/>
            </p:nvSpPr>
            <p:spPr>
              <a:xfrm>
                <a:off x="877709" y="1240536"/>
                <a:ext cx="35560" cy="165735"/>
              </a:xfrm>
              <a:custGeom>
                <a:avLst/>
                <a:gdLst/>
                <a:ahLst/>
                <a:cxnLst/>
                <a:rect l="l" t="t" r="r" b="b"/>
                <a:pathLst>
                  <a:path w="35559" h="165734">
                    <a:moveTo>
                      <a:pt x="32003" y="0"/>
                    </a:moveTo>
                    <a:lnTo>
                      <a:pt x="35051" y="134112"/>
                    </a:lnTo>
                    <a:lnTo>
                      <a:pt x="26038" y="141243"/>
                    </a:lnTo>
                    <a:lnTo>
                      <a:pt x="17240" y="148875"/>
                    </a:lnTo>
                    <a:lnTo>
                      <a:pt x="8584" y="156936"/>
                    </a:lnTo>
                    <a:lnTo>
                      <a:pt x="0" y="165354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1" name="object 11"/>
              <p:cNvSpPr/>
              <p:nvPr/>
            </p:nvSpPr>
            <p:spPr>
              <a:xfrm>
                <a:off x="937907" y="1144524"/>
                <a:ext cx="48895" cy="146685"/>
              </a:xfrm>
              <a:custGeom>
                <a:avLst/>
                <a:gdLst/>
                <a:ahLst/>
                <a:cxnLst/>
                <a:rect l="l" t="t" r="r" b="b"/>
                <a:pathLst>
                  <a:path w="48894" h="146684">
                    <a:moveTo>
                      <a:pt x="48768" y="136398"/>
                    </a:moveTo>
                    <a:lnTo>
                      <a:pt x="43064" y="142505"/>
                    </a:lnTo>
                    <a:lnTo>
                      <a:pt x="35718" y="145827"/>
                    </a:lnTo>
                    <a:lnTo>
                      <a:pt x="27658" y="146149"/>
                    </a:lnTo>
                    <a:lnTo>
                      <a:pt x="19812" y="143256"/>
                    </a:lnTo>
                    <a:lnTo>
                      <a:pt x="14144" y="137124"/>
                    </a:lnTo>
                    <a:lnTo>
                      <a:pt x="11049" y="129635"/>
                    </a:lnTo>
                    <a:lnTo>
                      <a:pt x="10810" y="121717"/>
                    </a:lnTo>
                    <a:lnTo>
                      <a:pt x="13716" y="114300"/>
                    </a:lnTo>
                    <a:lnTo>
                      <a:pt x="14478" y="112776"/>
                    </a:lnTo>
                    <a:lnTo>
                      <a:pt x="15240" y="112014"/>
                    </a:lnTo>
                    <a:lnTo>
                      <a:pt x="16002" y="111252"/>
                    </a:lnTo>
                    <a:lnTo>
                      <a:pt x="8382" y="109728"/>
                    </a:lnTo>
                    <a:lnTo>
                      <a:pt x="2286" y="103632"/>
                    </a:lnTo>
                    <a:lnTo>
                      <a:pt x="0" y="96774"/>
                    </a:lnTo>
                    <a:lnTo>
                      <a:pt x="428" y="72651"/>
                    </a:lnTo>
                    <a:lnTo>
                      <a:pt x="571" y="48387"/>
                    </a:lnTo>
                    <a:lnTo>
                      <a:pt x="428" y="24122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2" name="object 12"/>
              <p:cNvSpPr/>
              <p:nvPr/>
            </p:nvSpPr>
            <p:spPr>
              <a:xfrm>
                <a:off x="858659" y="1113282"/>
                <a:ext cx="6985" cy="144780"/>
              </a:xfrm>
              <a:custGeom>
                <a:avLst/>
                <a:gdLst/>
                <a:ahLst/>
                <a:cxnLst/>
                <a:rect l="l" t="t" r="r" b="b"/>
                <a:pathLst>
                  <a:path w="6984" h="144780">
                    <a:moveTo>
                      <a:pt x="6858" y="144779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3" name="object 13"/>
              <p:cNvSpPr/>
              <p:nvPr/>
            </p:nvSpPr>
            <p:spPr>
              <a:xfrm>
                <a:off x="848753" y="1218438"/>
                <a:ext cx="14604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14605" h="8890">
                    <a:moveTo>
                      <a:pt x="0" y="0"/>
                    </a:moveTo>
                    <a:lnTo>
                      <a:pt x="3810" y="3810"/>
                    </a:lnTo>
                    <a:lnTo>
                      <a:pt x="9144" y="6858"/>
                    </a:lnTo>
                    <a:lnTo>
                      <a:pt x="14478" y="8381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4" name="object 14"/>
              <p:cNvSpPr/>
              <p:nvPr/>
            </p:nvSpPr>
            <p:spPr>
              <a:xfrm>
                <a:off x="838085" y="960882"/>
                <a:ext cx="156210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156209" h="469900">
                    <a:moveTo>
                      <a:pt x="67056" y="469392"/>
                    </a:moveTo>
                    <a:lnTo>
                      <a:pt x="140208" y="433578"/>
                    </a:lnTo>
                    <a:lnTo>
                      <a:pt x="140208" y="407670"/>
                    </a:lnTo>
                    <a:lnTo>
                      <a:pt x="145542" y="323088"/>
                    </a:lnTo>
                    <a:lnTo>
                      <a:pt x="150876" y="319278"/>
                    </a:lnTo>
                    <a:lnTo>
                      <a:pt x="153162" y="312420"/>
                    </a:lnTo>
                    <a:lnTo>
                      <a:pt x="153162" y="306324"/>
                    </a:lnTo>
                    <a:lnTo>
                      <a:pt x="153162" y="300228"/>
                    </a:lnTo>
                    <a:lnTo>
                      <a:pt x="151638" y="294894"/>
                    </a:lnTo>
                    <a:lnTo>
                      <a:pt x="148590" y="290322"/>
                    </a:lnTo>
                    <a:lnTo>
                      <a:pt x="151638" y="288798"/>
                    </a:lnTo>
                    <a:lnTo>
                      <a:pt x="154912" y="250507"/>
                    </a:lnTo>
                    <a:lnTo>
                      <a:pt x="155745" y="183070"/>
                    </a:lnTo>
                    <a:lnTo>
                      <a:pt x="155447" y="149352"/>
                    </a:lnTo>
                    <a:lnTo>
                      <a:pt x="155447" y="144018"/>
                    </a:lnTo>
                    <a:lnTo>
                      <a:pt x="133016" y="104429"/>
                    </a:lnTo>
                    <a:lnTo>
                      <a:pt x="100584" y="83820"/>
                    </a:lnTo>
                    <a:lnTo>
                      <a:pt x="100584" y="79248"/>
                    </a:lnTo>
                    <a:lnTo>
                      <a:pt x="108704" y="72473"/>
                    </a:lnTo>
                    <a:lnTo>
                      <a:pt x="114680" y="63912"/>
                    </a:lnTo>
                    <a:lnTo>
                      <a:pt x="118371" y="54066"/>
                    </a:lnTo>
                    <a:lnTo>
                      <a:pt x="119633" y="43434"/>
                    </a:lnTo>
                    <a:lnTo>
                      <a:pt x="116288" y="26681"/>
                    </a:lnTo>
                    <a:lnTo>
                      <a:pt x="107156" y="12858"/>
                    </a:lnTo>
                    <a:lnTo>
                      <a:pt x="93595" y="3464"/>
                    </a:lnTo>
                    <a:lnTo>
                      <a:pt x="76961" y="0"/>
                    </a:lnTo>
                    <a:lnTo>
                      <a:pt x="60340" y="3464"/>
                    </a:lnTo>
                    <a:lnTo>
                      <a:pt x="46862" y="12858"/>
                    </a:lnTo>
                    <a:lnTo>
                      <a:pt x="37957" y="26681"/>
                    </a:lnTo>
                    <a:lnTo>
                      <a:pt x="35051" y="43434"/>
                    </a:lnTo>
                    <a:lnTo>
                      <a:pt x="35992" y="54078"/>
                    </a:lnTo>
                    <a:lnTo>
                      <a:pt x="39719" y="64008"/>
                    </a:lnTo>
                    <a:lnTo>
                      <a:pt x="45874" y="72794"/>
                    </a:lnTo>
                    <a:lnTo>
                      <a:pt x="54102" y="80010"/>
                    </a:lnTo>
                    <a:lnTo>
                      <a:pt x="44969" y="83700"/>
                    </a:lnTo>
                    <a:lnTo>
                      <a:pt x="11429" y="102108"/>
                    </a:lnTo>
                    <a:lnTo>
                      <a:pt x="3047" y="156591"/>
                    </a:lnTo>
                    <a:lnTo>
                      <a:pt x="2762" y="176283"/>
                    </a:lnTo>
                    <a:lnTo>
                      <a:pt x="3048" y="195834"/>
                    </a:lnTo>
                    <a:lnTo>
                      <a:pt x="3048" y="208978"/>
                    </a:lnTo>
                    <a:lnTo>
                      <a:pt x="3048" y="222123"/>
                    </a:lnTo>
                    <a:lnTo>
                      <a:pt x="3048" y="235267"/>
                    </a:lnTo>
                    <a:lnTo>
                      <a:pt x="3048" y="248412"/>
                    </a:lnTo>
                    <a:lnTo>
                      <a:pt x="3809" y="252222"/>
                    </a:lnTo>
                    <a:lnTo>
                      <a:pt x="6096" y="256032"/>
                    </a:lnTo>
                    <a:lnTo>
                      <a:pt x="9143" y="258318"/>
                    </a:lnTo>
                    <a:lnTo>
                      <a:pt x="6096" y="262128"/>
                    </a:lnTo>
                    <a:lnTo>
                      <a:pt x="3809" y="266700"/>
                    </a:lnTo>
                    <a:lnTo>
                      <a:pt x="3809" y="272034"/>
                    </a:lnTo>
                    <a:lnTo>
                      <a:pt x="3417" y="280916"/>
                    </a:lnTo>
                    <a:lnTo>
                      <a:pt x="6381" y="288798"/>
                    </a:lnTo>
                    <a:lnTo>
                      <a:pt x="12061" y="294965"/>
                    </a:lnTo>
                    <a:lnTo>
                      <a:pt x="19812" y="298704"/>
                    </a:lnTo>
                    <a:lnTo>
                      <a:pt x="20574" y="298704"/>
                    </a:lnTo>
                    <a:lnTo>
                      <a:pt x="22860" y="298704"/>
                    </a:lnTo>
                    <a:lnTo>
                      <a:pt x="25146" y="297942"/>
                    </a:lnTo>
                    <a:lnTo>
                      <a:pt x="27432" y="297180"/>
                    </a:lnTo>
                    <a:lnTo>
                      <a:pt x="34290" y="397002"/>
                    </a:lnTo>
                    <a:lnTo>
                      <a:pt x="0" y="429006"/>
                    </a:lnTo>
                    <a:lnTo>
                      <a:pt x="0" y="436626"/>
                    </a:lnTo>
                    <a:lnTo>
                      <a:pt x="26670" y="449580"/>
                    </a:lnTo>
                    <a:lnTo>
                      <a:pt x="38100" y="445770"/>
                    </a:lnTo>
                    <a:lnTo>
                      <a:pt x="38100" y="454152"/>
                    </a:lnTo>
                    <a:lnTo>
                      <a:pt x="64770" y="467868"/>
                    </a:lnTo>
                    <a:lnTo>
                      <a:pt x="67056" y="469392"/>
                    </a:lnTo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5" name="object 15"/>
              <p:cNvSpPr/>
              <p:nvPr/>
            </p:nvSpPr>
            <p:spPr>
              <a:xfrm>
                <a:off x="1595513" y="1210055"/>
                <a:ext cx="41148" cy="49530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6" name="object 16"/>
              <p:cNvSpPr/>
              <p:nvPr/>
            </p:nvSpPr>
            <p:spPr>
              <a:xfrm>
                <a:off x="1592465" y="1052988"/>
                <a:ext cx="121158" cy="374999"/>
              </a:xfrm>
              <a:prstGeom prst="rect">
                <a:avLst/>
              </a:prstGeom>
              <a:blipFill>
                <a:blip r:embed="rId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7" name="object 17"/>
              <p:cNvSpPr/>
              <p:nvPr/>
            </p:nvSpPr>
            <p:spPr>
              <a:xfrm>
                <a:off x="1618373" y="1235202"/>
                <a:ext cx="120650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95580">
                    <a:moveTo>
                      <a:pt x="49530" y="139446"/>
                    </a:moveTo>
                    <a:lnTo>
                      <a:pt x="48768" y="138684"/>
                    </a:lnTo>
                    <a:lnTo>
                      <a:pt x="44958" y="5333"/>
                    </a:lnTo>
                    <a:lnTo>
                      <a:pt x="37338" y="0"/>
                    </a:lnTo>
                    <a:lnTo>
                      <a:pt x="32766" y="134874"/>
                    </a:lnTo>
                    <a:lnTo>
                      <a:pt x="32766" y="135636"/>
                    </a:lnTo>
                    <a:lnTo>
                      <a:pt x="23360" y="141910"/>
                    </a:lnTo>
                    <a:lnTo>
                      <a:pt x="14668" y="149256"/>
                    </a:lnTo>
                    <a:lnTo>
                      <a:pt x="6834" y="157603"/>
                    </a:lnTo>
                    <a:lnTo>
                      <a:pt x="0" y="166878"/>
                    </a:lnTo>
                    <a:lnTo>
                      <a:pt x="0" y="172974"/>
                    </a:lnTo>
                    <a:lnTo>
                      <a:pt x="762" y="175260"/>
                    </a:lnTo>
                    <a:lnTo>
                      <a:pt x="11430" y="171450"/>
                    </a:lnTo>
                    <a:lnTo>
                      <a:pt x="12192" y="171450"/>
                    </a:lnTo>
                    <a:lnTo>
                      <a:pt x="30575" y="155162"/>
                    </a:lnTo>
                    <a:lnTo>
                      <a:pt x="39945" y="147125"/>
                    </a:lnTo>
                    <a:lnTo>
                      <a:pt x="49530" y="139446"/>
                    </a:lnTo>
                    <a:close/>
                  </a:path>
                  <a:path w="120650" h="195580">
                    <a:moveTo>
                      <a:pt x="120396" y="29718"/>
                    </a:moveTo>
                    <a:lnTo>
                      <a:pt x="84582" y="28955"/>
                    </a:lnTo>
                    <a:lnTo>
                      <a:pt x="76200" y="150876"/>
                    </a:lnTo>
                    <a:lnTo>
                      <a:pt x="76200" y="151638"/>
                    </a:lnTo>
                    <a:lnTo>
                      <a:pt x="65770" y="159043"/>
                    </a:lnTo>
                    <a:lnTo>
                      <a:pt x="56197" y="167449"/>
                    </a:lnTo>
                    <a:lnTo>
                      <a:pt x="47482" y="176712"/>
                    </a:lnTo>
                    <a:lnTo>
                      <a:pt x="39624" y="186690"/>
                    </a:lnTo>
                    <a:lnTo>
                      <a:pt x="38862" y="189738"/>
                    </a:lnTo>
                    <a:lnTo>
                      <a:pt x="39624" y="192024"/>
                    </a:lnTo>
                    <a:lnTo>
                      <a:pt x="40302" y="194739"/>
                    </a:lnTo>
                    <a:lnTo>
                      <a:pt x="114300" y="158496"/>
                    </a:lnTo>
                    <a:lnTo>
                      <a:pt x="114300" y="133350"/>
                    </a:lnTo>
                    <a:lnTo>
                      <a:pt x="120396" y="29718"/>
                    </a:lnTo>
                    <a:close/>
                  </a:path>
                  <a:path w="120650" h="195580">
                    <a:moveTo>
                      <a:pt x="40386" y="195072"/>
                    </a:moveTo>
                    <a:lnTo>
                      <a:pt x="40302" y="194739"/>
                    </a:lnTo>
                    <a:lnTo>
                      <a:pt x="39624" y="195072"/>
                    </a:lnTo>
                    <a:lnTo>
                      <a:pt x="40386" y="1950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8" name="object 18"/>
              <p:cNvSpPr/>
              <p:nvPr/>
            </p:nvSpPr>
            <p:spPr>
              <a:xfrm>
                <a:off x="1610753" y="1037510"/>
                <a:ext cx="134874" cy="78819"/>
              </a:xfrm>
              <a:prstGeom prst="rect">
                <a:avLst/>
              </a:prstGeom>
              <a:blipFill>
                <a:blip r:embed="rId1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9" name="object 19"/>
              <p:cNvSpPr/>
              <p:nvPr/>
            </p:nvSpPr>
            <p:spPr>
              <a:xfrm>
                <a:off x="1702955" y="1241297"/>
                <a:ext cx="42671" cy="49529"/>
              </a:xfrm>
              <a:prstGeom prst="rect">
                <a:avLst/>
              </a:prstGeom>
              <a:blipFill>
                <a:blip r:embed="rId1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0" name="object 20"/>
              <p:cNvSpPr/>
              <p:nvPr/>
            </p:nvSpPr>
            <p:spPr>
              <a:xfrm>
                <a:off x="1627517" y="960882"/>
                <a:ext cx="84581" cy="86868"/>
              </a:xfrm>
              <a:prstGeom prst="rect">
                <a:avLst/>
              </a:prstGeom>
              <a:blipFill>
                <a:blip r:embed="rId1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1" name="object 21"/>
              <p:cNvSpPr/>
              <p:nvPr/>
            </p:nvSpPr>
            <p:spPr>
              <a:xfrm>
                <a:off x="1639709" y="1034033"/>
                <a:ext cx="57150" cy="1397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13969">
                    <a:moveTo>
                      <a:pt x="57150" y="3809"/>
                    </a:moveTo>
                    <a:lnTo>
                      <a:pt x="51482" y="8251"/>
                    </a:lnTo>
                    <a:lnTo>
                      <a:pt x="44958" y="11334"/>
                    </a:lnTo>
                    <a:lnTo>
                      <a:pt x="37861" y="13132"/>
                    </a:lnTo>
                    <a:lnTo>
                      <a:pt x="30480" y="13715"/>
                    </a:lnTo>
                    <a:lnTo>
                      <a:pt x="21967" y="12858"/>
                    </a:lnTo>
                    <a:lnTo>
                      <a:pt x="13811" y="10286"/>
                    </a:lnTo>
                    <a:lnTo>
                      <a:pt x="6369" y="6000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2" name="object 22"/>
              <p:cNvSpPr/>
              <p:nvPr/>
            </p:nvSpPr>
            <p:spPr>
              <a:xfrm>
                <a:off x="1703717" y="1093720"/>
                <a:ext cx="44957" cy="162210"/>
              </a:xfrm>
              <a:prstGeom prst="rect">
                <a:avLst/>
              </a:prstGeom>
              <a:blipFill>
                <a:blip r:embed="rId1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3" name="object 23"/>
              <p:cNvSpPr/>
              <p:nvPr/>
            </p:nvSpPr>
            <p:spPr>
              <a:xfrm>
                <a:off x="1632851" y="1240536"/>
                <a:ext cx="35560" cy="165735"/>
              </a:xfrm>
              <a:custGeom>
                <a:avLst/>
                <a:gdLst/>
                <a:ahLst/>
                <a:cxnLst/>
                <a:rect l="l" t="t" r="r" b="b"/>
                <a:pathLst>
                  <a:path w="35560" h="165734">
                    <a:moveTo>
                      <a:pt x="31242" y="0"/>
                    </a:moveTo>
                    <a:lnTo>
                      <a:pt x="35052" y="134112"/>
                    </a:lnTo>
                    <a:lnTo>
                      <a:pt x="25610" y="141243"/>
                    </a:lnTo>
                    <a:lnTo>
                      <a:pt x="16668" y="148875"/>
                    </a:lnTo>
                    <a:lnTo>
                      <a:pt x="8155" y="156936"/>
                    </a:lnTo>
                    <a:lnTo>
                      <a:pt x="0" y="165354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4" name="object 24"/>
              <p:cNvSpPr/>
              <p:nvPr/>
            </p:nvSpPr>
            <p:spPr>
              <a:xfrm>
                <a:off x="1692287" y="1144524"/>
                <a:ext cx="48895" cy="146685"/>
              </a:xfrm>
              <a:custGeom>
                <a:avLst/>
                <a:gdLst/>
                <a:ahLst/>
                <a:cxnLst/>
                <a:rect l="l" t="t" r="r" b="b"/>
                <a:pathLst>
                  <a:path w="48894" h="146684">
                    <a:moveTo>
                      <a:pt x="48768" y="136398"/>
                    </a:moveTo>
                    <a:lnTo>
                      <a:pt x="43076" y="142505"/>
                    </a:lnTo>
                    <a:lnTo>
                      <a:pt x="35814" y="145827"/>
                    </a:lnTo>
                    <a:lnTo>
                      <a:pt x="27979" y="146149"/>
                    </a:lnTo>
                    <a:lnTo>
                      <a:pt x="20574" y="143256"/>
                    </a:lnTo>
                    <a:lnTo>
                      <a:pt x="14466" y="137124"/>
                    </a:lnTo>
                    <a:lnTo>
                      <a:pt x="11144" y="129635"/>
                    </a:lnTo>
                    <a:lnTo>
                      <a:pt x="10822" y="121717"/>
                    </a:lnTo>
                    <a:lnTo>
                      <a:pt x="13716" y="114300"/>
                    </a:lnTo>
                    <a:lnTo>
                      <a:pt x="14478" y="112776"/>
                    </a:lnTo>
                    <a:lnTo>
                      <a:pt x="15240" y="112014"/>
                    </a:lnTo>
                    <a:lnTo>
                      <a:pt x="16002" y="111252"/>
                    </a:lnTo>
                    <a:lnTo>
                      <a:pt x="8382" y="109728"/>
                    </a:lnTo>
                    <a:lnTo>
                      <a:pt x="2286" y="103632"/>
                    </a:lnTo>
                    <a:lnTo>
                      <a:pt x="0" y="96774"/>
                    </a:lnTo>
                    <a:lnTo>
                      <a:pt x="428" y="72651"/>
                    </a:lnTo>
                    <a:lnTo>
                      <a:pt x="571" y="48387"/>
                    </a:lnTo>
                    <a:lnTo>
                      <a:pt x="428" y="24122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5" name="object 25"/>
              <p:cNvSpPr/>
              <p:nvPr/>
            </p:nvSpPr>
            <p:spPr>
              <a:xfrm>
                <a:off x="1613801" y="1113282"/>
                <a:ext cx="6350" cy="144780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780">
                    <a:moveTo>
                      <a:pt x="6096" y="144779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6" name="object 26"/>
              <p:cNvSpPr/>
              <p:nvPr/>
            </p:nvSpPr>
            <p:spPr>
              <a:xfrm>
                <a:off x="1603133" y="1218438"/>
                <a:ext cx="14604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14605" h="8890">
                    <a:moveTo>
                      <a:pt x="0" y="0"/>
                    </a:moveTo>
                    <a:lnTo>
                      <a:pt x="3810" y="3810"/>
                    </a:lnTo>
                    <a:lnTo>
                      <a:pt x="9144" y="6858"/>
                    </a:lnTo>
                    <a:lnTo>
                      <a:pt x="14478" y="8381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7" name="object 27"/>
              <p:cNvSpPr/>
              <p:nvPr/>
            </p:nvSpPr>
            <p:spPr>
              <a:xfrm>
                <a:off x="1592465" y="960882"/>
                <a:ext cx="156210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156210" h="469900">
                    <a:moveTo>
                      <a:pt x="67056" y="469392"/>
                    </a:moveTo>
                    <a:lnTo>
                      <a:pt x="140208" y="433578"/>
                    </a:lnTo>
                    <a:lnTo>
                      <a:pt x="140208" y="407670"/>
                    </a:lnTo>
                    <a:lnTo>
                      <a:pt x="146304" y="323088"/>
                    </a:lnTo>
                    <a:lnTo>
                      <a:pt x="150876" y="319278"/>
                    </a:lnTo>
                    <a:lnTo>
                      <a:pt x="153162" y="312420"/>
                    </a:lnTo>
                    <a:lnTo>
                      <a:pt x="153162" y="306324"/>
                    </a:lnTo>
                    <a:lnTo>
                      <a:pt x="153162" y="300228"/>
                    </a:lnTo>
                    <a:lnTo>
                      <a:pt x="151638" y="294894"/>
                    </a:lnTo>
                    <a:lnTo>
                      <a:pt x="149352" y="290322"/>
                    </a:lnTo>
                    <a:lnTo>
                      <a:pt x="151638" y="288798"/>
                    </a:lnTo>
                    <a:lnTo>
                      <a:pt x="154924" y="250507"/>
                    </a:lnTo>
                    <a:lnTo>
                      <a:pt x="156067" y="183070"/>
                    </a:lnTo>
                    <a:lnTo>
                      <a:pt x="156210" y="149352"/>
                    </a:lnTo>
                    <a:lnTo>
                      <a:pt x="155447" y="144018"/>
                    </a:lnTo>
                    <a:lnTo>
                      <a:pt x="133016" y="104429"/>
                    </a:lnTo>
                    <a:lnTo>
                      <a:pt x="100584" y="83820"/>
                    </a:lnTo>
                    <a:lnTo>
                      <a:pt x="100584" y="79248"/>
                    </a:lnTo>
                    <a:lnTo>
                      <a:pt x="108704" y="72473"/>
                    </a:lnTo>
                    <a:lnTo>
                      <a:pt x="114680" y="63912"/>
                    </a:lnTo>
                    <a:lnTo>
                      <a:pt x="118371" y="54066"/>
                    </a:lnTo>
                    <a:lnTo>
                      <a:pt x="119633" y="43434"/>
                    </a:lnTo>
                    <a:lnTo>
                      <a:pt x="116288" y="26681"/>
                    </a:lnTo>
                    <a:lnTo>
                      <a:pt x="107156" y="12858"/>
                    </a:lnTo>
                    <a:lnTo>
                      <a:pt x="93595" y="3464"/>
                    </a:lnTo>
                    <a:lnTo>
                      <a:pt x="76961" y="0"/>
                    </a:lnTo>
                    <a:lnTo>
                      <a:pt x="60340" y="3464"/>
                    </a:lnTo>
                    <a:lnTo>
                      <a:pt x="46862" y="12858"/>
                    </a:lnTo>
                    <a:lnTo>
                      <a:pt x="37957" y="26681"/>
                    </a:lnTo>
                    <a:lnTo>
                      <a:pt x="35051" y="43434"/>
                    </a:lnTo>
                    <a:lnTo>
                      <a:pt x="36314" y="54078"/>
                    </a:lnTo>
                    <a:lnTo>
                      <a:pt x="40004" y="64008"/>
                    </a:lnTo>
                    <a:lnTo>
                      <a:pt x="45981" y="72794"/>
                    </a:lnTo>
                    <a:lnTo>
                      <a:pt x="54102" y="80010"/>
                    </a:lnTo>
                    <a:lnTo>
                      <a:pt x="44969" y="83700"/>
                    </a:lnTo>
                    <a:lnTo>
                      <a:pt x="11429" y="102108"/>
                    </a:lnTo>
                    <a:lnTo>
                      <a:pt x="3047" y="156591"/>
                    </a:lnTo>
                    <a:lnTo>
                      <a:pt x="2762" y="176283"/>
                    </a:lnTo>
                    <a:lnTo>
                      <a:pt x="3048" y="195834"/>
                    </a:lnTo>
                    <a:lnTo>
                      <a:pt x="3048" y="208978"/>
                    </a:lnTo>
                    <a:lnTo>
                      <a:pt x="3048" y="222123"/>
                    </a:lnTo>
                    <a:lnTo>
                      <a:pt x="3048" y="235267"/>
                    </a:lnTo>
                    <a:lnTo>
                      <a:pt x="3048" y="248412"/>
                    </a:lnTo>
                    <a:lnTo>
                      <a:pt x="3809" y="252222"/>
                    </a:lnTo>
                    <a:lnTo>
                      <a:pt x="6096" y="256032"/>
                    </a:lnTo>
                    <a:lnTo>
                      <a:pt x="9143" y="258318"/>
                    </a:lnTo>
                    <a:lnTo>
                      <a:pt x="6096" y="262128"/>
                    </a:lnTo>
                    <a:lnTo>
                      <a:pt x="4572" y="266700"/>
                    </a:lnTo>
                    <a:lnTo>
                      <a:pt x="3809" y="272034"/>
                    </a:lnTo>
                    <a:lnTo>
                      <a:pt x="3429" y="280916"/>
                    </a:lnTo>
                    <a:lnTo>
                      <a:pt x="6477" y="288798"/>
                    </a:lnTo>
                    <a:lnTo>
                      <a:pt x="12382" y="294965"/>
                    </a:lnTo>
                    <a:lnTo>
                      <a:pt x="20574" y="298704"/>
                    </a:lnTo>
                    <a:lnTo>
                      <a:pt x="22860" y="298704"/>
                    </a:lnTo>
                    <a:lnTo>
                      <a:pt x="25146" y="297942"/>
                    </a:lnTo>
                    <a:lnTo>
                      <a:pt x="27432" y="297180"/>
                    </a:lnTo>
                    <a:lnTo>
                      <a:pt x="34290" y="397002"/>
                    </a:lnTo>
                    <a:lnTo>
                      <a:pt x="0" y="429006"/>
                    </a:lnTo>
                    <a:lnTo>
                      <a:pt x="0" y="436626"/>
                    </a:lnTo>
                    <a:lnTo>
                      <a:pt x="26670" y="449580"/>
                    </a:lnTo>
                    <a:lnTo>
                      <a:pt x="38100" y="445770"/>
                    </a:lnTo>
                    <a:lnTo>
                      <a:pt x="38100" y="454152"/>
                    </a:lnTo>
                    <a:lnTo>
                      <a:pt x="64770" y="467868"/>
                    </a:lnTo>
                    <a:lnTo>
                      <a:pt x="67056" y="469392"/>
                    </a:lnTo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8" name="object 28"/>
              <p:cNvSpPr/>
              <p:nvPr/>
            </p:nvSpPr>
            <p:spPr>
              <a:xfrm>
                <a:off x="1973465" y="1210055"/>
                <a:ext cx="40386" cy="49530"/>
              </a:xfrm>
              <a:prstGeom prst="rect">
                <a:avLst/>
              </a:prstGeom>
              <a:blipFill>
                <a:blip r:embed="rId1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9" name="object 29"/>
              <p:cNvSpPr/>
              <p:nvPr/>
            </p:nvSpPr>
            <p:spPr>
              <a:xfrm>
                <a:off x="1969655" y="1052988"/>
                <a:ext cx="121157" cy="374999"/>
              </a:xfrm>
              <a:prstGeom prst="rect">
                <a:avLst/>
              </a:prstGeom>
              <a:blipFill>
                <a:blip r:embed="rId1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0" name="object 30"/>
              <p:cNvSpPr/>
              <p:nvPr/>
            </p:nvSpPr>
            <p:spPr>
              <a:xfrm>
                <a:off x="1995563" y="1235202"/>
                <a:ext cx="120650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95580">
                    <a:moveTo>
                      <a:pt x="49530" y="139446"/>
                    </a:moveTo>
                    <a:lnTo>
                      <a:pt x="48768" y="138684"/>
                    </a:lnTo>
                    <a:lnTo>
                      <a:pt x="44958" y="5333"/>
                    </a:lnTo>
                    <a:lnTo>
                      <a:pt x="37338" y="0"/>
                    </a:lnTo>
                    <a:lnTo>
                      <a:pt x="32766" y="134874"/>
                    </a:lnTo>
                    <a:lnTo>
                      <a:pt x="32766" y="135636"/>
                    </a:lnTo>
                    <a:lnTo>
                      <a:pt x="23467" y="141910"/>
                    </a:lnTo>
                    <a:lnTo>
                      <a:pt x="14954" y="149256"/>
                    </a:lnTo>
                    <a:lnTo>
                      <a:pt x="7155" y="157603"/>
                    </a:lnTo>
                    <a:lnTo>
                      <a:pt x="0" y="166878"/>
                    </a:lnTo>
                    <a:lnTo>
                      <a:pt x="0" y="172974"/>
                    </a:lnTo>
                    <a:lnTo>
                      <a:pt x="762" y="175260"/>
                    </a:lnTo>
                    <a:lnTo>
                      <a:pt x="11430" y="171450"/>
                    </a:lnTo>
                    <a:lnTo>
                      <a:pt x="12192" y="171450"/>
                    </a:lnTo>
                    <a:lnTo>
                      <a:pt x="30575" y="155162"/>
                    </a:lnTo>
                    <a:lnTo>
                      <a:pt x="39945" y="147125"/>
                    </a:lnTo>
                    <a:lnTo>
                      <a:pt x="49530" y="139446"/>
                    </a:lnTo>
                    <a:close/>
                  </a:path>
                  <a:path w="120650" h="195580">
                    <a:moveTo>
                      <a:pt x="120396" y="29718"/>
                    </a:moveTo>
                    <a:lnTo>
                      <a:pt x="84582" y="28955"/>
                    </a:lnTo>
                    <a:lnTo>
                      <a:pt x="76200" y="150876"/>
                    </a:lnTo>
                    <a:lnTo>
                      <a:pt x="76200" y="151638"/>
                    </a:lnTo>
                    <a:lnTo>
                      <a:pt x="65770" y="159043"/>
                    </a:lnTo>
                    <a:lnTo>
                      <a:pt x="56197" y="167449"/>
                    </a:lnTo>
                    <a:lnTo>
                      <a:pt x="47482" y="176712"/>
                    </a:lnTo>
                    <a:lnTo>
                      <a:pt x="39624" y="186690"/>
                    </a:lnTo>
                    <a:lnTo>
                      <a:pt x="38862" y="189738"/>
                    </a:lnTo>
                    <a:lnTo>
                      <a:pt x="39624" y="192024"/>
                    </a:lnTo>
                    <a:lnTo>
                      <a:pt x="40302" y="194739"/>
                    </a:lnTo>
                    <a:lnTo>
                      <a:pt x="114300" y="158496"/>
                    </a:lnTo>
                    <a:lnTo>
                      <a:pt x="114300" y="133350"/>
                    </a:lnTo>
                    <a:lnTo>
                      <a:pt x="120396" y="29718"/>
                    </a:lnTo>
                    <a:close/>
                  </a:path>
                  <a:path w="120650" h="195580">
                    <a:moveTo>
                      <a:pt x="40386" y="195072"/>
                    </a:moveTo>
                    <a:lnTo>
                      <a:pt x="40302" y="194739"/>
                    </a:lnTo>
                    <a:lnTo>
                      <a:pt x="39624" y="195072"/>
                    </a:lnTo>
                    <a:lnTo>
                      <a:pt x="40386" y="1950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1" name="object 31"/>
              <p:cNvSpPr/>
              <p:nvPr/>
            </p:nvSpPr>
            <p:spPr>
              <a:xfrm>
                <a:off x="1987943" y="1037510"/>
                <a:ext cx="134874" cy="78819"/>
              </a:xfrm>
              <a:prstGeom prst="rect">
                <a:avLst/>
              </a:prstGeom>
              <a:blipFill>
                <a:blip r:embed="rId1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2" name="object 32"/>
              <p:cNvSpPr/>
              <p:nvPr/>
            </p:nvSpPr>
            <p:spPr>
              <a:xfrm>
                <a:off x="2080145" y="1241297"/>
                <a:ext cx="42672" cy="49529"/>
              </a:xfrm>
              <a:prstGeom prst="rect">
                <a:avLst/>
              </a:prstGeom>
              <a:blipFill>
                <a:blip r:embed="rId1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3" name="object 33"/>
              <p:cNvSpPr/>
              <p:nvPr/>
            </p:nvSpPr>
            <p:spPr>
              <a:xfrm>
                <a:off x="2004707" y="960882"/>
                <a:ext cx="84581" cy="86868"/>
              </a:xfrm>
              <a:prstGeom prst="rect">
                <a:avLst/>
              </a:prstGeom>
              <a:blipFill>
                <a:blip r:embed="rId1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4" name="object 34"/>
              <p:cNvSpPr/>
              <p:nvPr/>
            </p:nvSpPr>
            <p:spPr>
              <a:xfrm>
                <a:off x="2016899" y="1034033"/>
                <a:ext cx="58419" cy="13970"/>
              </a:xfrm>
              <a:custGeom>
                <a:avLst/>
                <a:gdLst/>
                <a:ahLst/>
                <a:cxnLst/>
                <a:rect l="l" t="t" r="r" b="b"/>
                <a:pathLst>
                  <a:path w="58419" h="13969">
                    <a:moveTo>
                      <a:pt x="57912" y="3809"/>
                    </a:moveTo>
                    <a:lnTo>
                      <a:pt x="51804" y="8251"/>
                    </a:lnTo>
                    <a:lnTo>
                      <a:pt x="45053" y="11334"/>
                    </a:lnTo>
                    <a:lnTo>
                      <a:pt x="37873" y="13132"/>
                    </a:lnTo>
                    <a:lnTo>
                      <a:pt x="30480" y="13715"/>
                    </a:lnTo>
                    <a:lnTo>
                      <a:pt x="21967" y="12858"/>
                    </a:lnTo>
                    <a:lnTo>
                      <a:pt x="13811" y="10286"/>
                    </a:lnTo>
                    <a:lnTo>
                      <a:pt x="6369" y="6000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5" name="object 35"/>
              <p:cNvSpPr/>
              <p:nvPr/>
            </p:nvSpPr>
            <p:spPr>
              <a:xfrm>
                <a:off x="2080907" y="1093720"/>
                <a:ext cx="44957" cy="162210"/>
              </a:xfrm>
              <a:prstGeom prst="rect">
                <a:avLst/>
              </a:prstGeom>
              <a:blipFill>
                <a:blip r:embed="rId2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6" name="object 36"/>
              <p:cNvSpPr/>
              <p:nvPr/>
            </p:nvSpPr>
            <p:spPr>
              <a:xfrm>
                <a:off x="2010041" y="1240536"/>
                <a:ext cx="35560" cy="165735"/>
              </a:xfrm>
              <a:custGeom>
                <a:avLst/>
                <a:gdLst/>
                <a:ahLst/>
                <a:cxnLst/>
                <a:rect l="l" t="t" r="r" b="b"/>
                <a:pathLst>
                  <a:path w="35560" h="165734">
                    <a:moveTo>
                      <a:pt x="31242" y="0"/>
                    </a:moveTo>
                    <a:lnTo>
                      <a:pt x="35052" y="134112"/>
                    </a:lnTo>
                    <a:lnTo>
                      <a:pt x="25610" y="141243"/>
                    </a:lnTo>
                    <a:lnTo>
                      <a:pt x="16668" y="148875"/>
                    </a:lnTo>
                    <a:lnTo>
                      <a:pt x="8155" y="156936"/>
                    </a:lnTo>
                    <a:lnTo>
                      <a:pt x="0" y="165354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7" name="object 37"/>
              <p:cNvSpPr/>
              <p:nvPr/>
            </p:nvSpPr>
            <p:spPr>
              <a:xfrm>
                <a:off x="2069477" y="1144524"/>
                <a:ext cx="49530" cy="146685"/>
              </a:xfrm>
              <a:custGeom>
                <a:avLst/>
                <a:gdLst/>
                <a:ahLst/>
                <a:cxnLst/>
                <a:rect l="l" t="t" r="r" b="b"/>
                <a:pathLst>
                  <a:path w="49530" h="146684">
                    <a:moveTo>
                      <a:pt x="49530" y="136398"/>
                    </a:moveTo>
                    <a:lnTo>
                      <a:pt x="43398" y="142505"/>
                    </a:lnTo>
                    <a:lnTo>
                      <a:pt x="35909" y="145827"/>
                    </a:lnTo>
                    <a:lnTo>
                      <a:pt x="27991" y="146149"/>
                    </a:lnTo>
                    <a:lnTo>
                      <a:pt x="20574" y="143256"/>
                    </a:lnTo>
                    <a:lnTo>
                      <a:pt x="14466" y="137124"/>
                    </a:lnTo>
                    <a:lnTo>
                      <a:pt x="11144" y="129635"/>
                    </a:lnTo>
                    <a:lnTo>
                      <a:pt x="10822" y="121717"/>
                    </a:lnTo>
                    <a:lnTo>
                      <a:pt x="13716" y="114300"/>
                    </a:lnTo>
                    <a:lnTo>
                      <a:pt x="14478" y="112776"/>
                    </a:lnTo>
                    <a:lnTo>
                      <a:pt x="15240" y="112014"/>
                    </a:lnTo>
                    <a:lnTo>
                      <a:pt x="16002" y="111252"/>
                    </a:lnTo>
                    <a:lnTo>
                      <a:pt x="8382" y="109728"/>
                    </a:lnTo>
                    <a:lnTo>
                      <a:pt x="2286" y="103632"/>
                    </a:lnTo>
                    <a:lnTo>
                      <a:pt x="762" y="96774"/>
                    </a:lnTo>
                    <a:lnTo>
                      <a:pt x="750" y="72651"/>
                    </a:lnTo>
                    <a:lnTo>
                      <a:pt x="666" y="48387"/>
                    </a:lnTo>
                    <a:lnTo>
                      <a:pt x="440" y="24122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8" name="object 38"/>
              <p:cNvSpPr/>
              <p:nvPr/>
            </p:nvSpPr>
            <p:spPr>
              <a:xfrm>
                <a:off x="1990991" y="1113282"/>
                <a:ext cx="6350" cy="144780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780">
                    <a:moveTo>
                      <a:pt x="6095" y="144779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9" name="object 39"/>
              <p:cNvSpPr/>
              <p:nvPr/>
            </p:nvSpPr>
            <p:spPr>
              <a:xfrm>
                <a:off x="1980323" y="1218438"/>
                <a:ext cx="1524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15239" h="8890">
                    <a:moveTo>
                      <a:pt x="0" y="0"/>
                    </a:moveTo>
                    <a:lnTo>
                      <a:pt x="3810" y="3810"/>
                    </a:lnTo>
                    <a:lnTo>
                      <a:pt x="9144" y="6858"/>
                    </a:lnTo>
                    <a:lnTo>
                      <a:pt x="15240" y="8381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0" name="object 40"/>
              <p:cNvSpPr/>
              <p:nvPr/>
            </p:nvSpPr>
            <p:spPr>
              <a:xfrm>
                <a:off x="1969655" y="960882"/>
                <a:ext cx="156210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156210" h="469900">
                    <a:moveTo>
                      <a:pt x="67056" y="469392"/>
                    </a:moveTo>
                    <a:lnTo>
                      <a:pt x="140208" y="433578"/>
                    </a:lnTo>
                    <a:lnTo>
                      <a:pt x="140208" y="407670"/>
                    </a:lnTo>
                    <a:lnTo>
                      <a:pt x="146304" y="323088"/>
                    </a:lnTo>
                    <a:lnTo>
                      <a:pt x="150876" y="319278"/>
                    </a:lnTo>
                    <a:lnTo>
                      <a:pt x="153162" y="312420"/>
                    </a:lnTo>
                    <a:lnTo>
                      <a:pt x="153162" y="306324"/>
                    </a:lnTo>
                    <a:lnTo>
                      <a:pt x="153162" y="300228"/>
                    </a:lnTo>
                    <a:lnTo>
                      <a:pt x="151638" y="294894"/>
                    </a:lnTo>
                    <a:lnTo>
                      <a:pt x="149352" y="290322"/>
                    </a:lnTo>
                    <a:lnTo>
                      <a:pt x="151638" y="288798"/>
                    </a:lnTo>
                    <a:lnTo>
                      <a:pt x="154924" y="250507"/>
                    </a:lnTo>
                    <a:lnTo>
                      <a:pt x="156067" y="183070"/>
                    </a:lnTo>
                    <a:lnTo>
                      <a:pt x="156210" y="149352"/>
                    </a:lnTo>
                    <a:lnTo>
                      <a:pt x="155447" y="144018"/>
                    </a:lnTo>
                    <a:lnTo>
                      <a:pt x="133016" y="104429"/>
                    </a:lnTo>
                    <a:lnTo>
                      <a:pt x="100584" y="83820"/>
                    </a:lnTo>
                    <a:lnTo>
                      <a:pt x="100584" y="79248"/>
                    </a:lnTo>
                    <a:lnTo>
                      <a:pt x="108704" y="72473"/>
                    </a:lnTo>
                    <a:lnTo>
                      <a:pt x="114680" y="63912"/>
                    </a:lnTo>
                    <a:lnTo>
                      <a:pt x="118371" y="54066"/>
                    </a:lnTo>
                    <a:lnTo>
                      <a:pt x="119633" y="43434"/>
                    </a:lnTo>
                    <a:lnTo>
                      <a:pt x="116288" y="26681"/>
                    </a:lnTo>
                    <a:lnTo>
                      <a:pt x="107156" y="12858"/>
                    </a:lnTo>
                    <a:lnTo>
                      <a:pt x="93595" y="3464"/>
                    </a:lnTo>
                    <a:lnTo>
                      <a:pt x="76961" y="0"/>
                    </a:lnTo>
                    <a:lnTo>
                      <a:pt x="60340" y="3464"/>
                    </a:lnTo>
                    <a:lnTo>
                      <a:pt x="46862" y="12858"/>
                    </a:lnTo>
                    <a:lnTo>
                      <a:pt x="37957" y="26681"/>
                    </a:lnTo>
                    <a:lnTo>
                      <a:pt x="35051" y="43434"/>
                    </a:lnTo>
                    <a:lnTo>
                      <a:pt x="36314" y="54078"/>
                    </a:lnTo>
                    <a:lnTo>
                      <a:pt x="40004" y="64008"/>
                    </a:lnTo>
                    <a:lnTo>
                      <a:pt x="45981" y="72794"/>
                    </a:lnTo>
                    <a:lnTo>
                      <a:pt x="54102" y="80010"/>
                    </a:lnTo>
                    <a:lnTo>
                      <a:pt x="44969" y="83700"/>
                    </a:lnTo>
                    <a:lnTo>
                      <a:pt x="11429" y="102108"/>
                    </a:lnTo>
                    <a:lnTo>
                      <a:pt x="3047" y="156591"/>
                    </a:lnTo>
                    <a:lnTo>
                      <a:pt x="2762" y="176283"/>
                    </a:lnTo>
                    <a:lnTo>
                      <a:pt x="3048" y="195834"/>
                    </a:lnTo>
                    <a:lnTo>
                      <a:pt x="3048" y="208978"/>
                    </a:lnTo>
                    <a:lnTo>
                      <a:pt x="3048" y="222123"/>
                    </a:lnTo>
                    <a:lnTo>
                      <a:pt x="3048" y="235267"/>
                    </a:lnTo>
                    <a:lnTo>
                      <a:pt x="3048" y="248412"/>
                    </a:lnTo>
                    <a:lnTo>
                      <a:pt x="3809" y="252222"/>
                    </a:lnTo>
                    <a:lnTo>
                      <a:pt x="6096" y="256032"/>
                    </a:lnTo>
                    <a:lnTo>
                      <a:pt x="9143" y="258318"/>
                    </a:lnTo>
                    <a:lnTo>
                      <a:pt x="6096" y="262128"/>
                    </a:lnTo>
                    <a:lnTo>
                      <a:pt x="4572" y="266700"/>
                    </a:lnTo>
                    <a:lnTo>
                      <a:pt x="3809" y="272034"/>
                    </a:lnTo>
                    <a:lnTo>
                      <a:pt x="3429" y="280916"/>
                    </a:lnTo>
                    <a:lnTo>
                      <a:pt x="6477" y="288798"/>
                    </a:lnTo>
                    <a:lnTo>
                      <a:pt x="12382" y="294965"/>
                    </a:lnTo>
                    <a:lnTo>
                      <a:pt x="20574" y="298704"/>
                    </a:lnTo>
                    <a:lnTo>
                      <a:pt x="22860" y="298704"/>
                    </a:lnTo>
                    <a:lnTo>
                      <a:pt x="25146" y="297942"/>
                    </a:lnTo>
                    <a:lnTo>
                      <a:pt x="27432" y="297180"/>
                    </a:lnTo>
                    <a:lnTo>
                      <a:pt x="34290" y="397002"/>
                    </a:lnTo>
                    <a:lnTo>
                      <a:pt x="0" y="429006"/>
                    </a:lnTo>
                    <a:lnTo>
                      <a:pt x="0" y="436626"/>
                    </a:lnTo>
                    <a:lnTo>
                      <a:pt x="26670" y="449580"/>
                    </a:lnTo>
                    <a:lnTo>
                      <a:pt x="38100" y="445770"/>
                    </a:lnTo>
                    <a:lnTo>
                      <a:pt x="38862" y="454152"/>
                    </a:lnTo>
                    <a:lnTo>
                      <a:pt x="64770" y="467868"/>
                    </a:lnTo>
                    <a:lnTo>
                      <a:pt x="67056" y="469392"/>
                    </a:lnTo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1" name="object 41"/>
              <p:cNvSpPr/>
              <p:nvPr/>
            </p:nvSpPr>
            <p:spPr>
              <a:xfrm>
                <a:off x="2350655" y="1210055"/>
                <a:ext cx="40385" cy="49530"/>
              </a:xfrm>
              <a:prstGeom prst="rect">
                <a:avLst/>
              </a:prstGeom>
              <a:blipFill>
                <a:blip r:embed="rId2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2" name="object 42"/>
              <p:cNvSpPr/>
              <p:nvPr/>
            </p:nvSpPr>
            <p:spPr>
              <a:xfrm>
                <a:off x="2346845" y="1052988"/>
                <a:ext cx="121157" cy="374999"/>
              </a:xfrm>
              <a:prstGeom prst="rect">
                <a:avLst/>
              </a:prstGeom>
              <a:blipFill>
                <a:blip r:embed="rId2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3" name="object 43"/>
              <p:cNvSpPr/>
              <p:nvPr/>
            </p:nvSpPr>
            <p:spPr>
              <a:xfrm>
                <a:off x="2372753" y="1235202"/>
                <a:ext cx="120650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95580">
                    <a:moveTo>
                      <a:pt x="49530" y="139446"/>
                    </a:moveTo>
                    <a:lnTo>
                      <a:pt x="48768" y="138684"/>
                    </a:lnTo>
                    <a:lnTo>
                      <a:pt x="44958" y="5333"/>
                    </a:lnTo>
                    <a:lnTo>
                      <a:pt x="37338" y="0"/>
                    </a:lnTo>
                    <a:lnTo>
                      <a:pt x="32766" y="134874"/>
                    </a:lnTo>
                    <a:lnTo>
                      <a:pt x="32766" y="135636"/>
                    </a:lnTo>
                    <a:lnTo>
                      <a:pt x="23467" y="141910"/>
                    </a:lnTo>
                    <a:lnTo>
                      <a:pt x="14954" y="149256"/>
                    </a:lnTo>
                    <a:lnTo>
                      <a:pt x="7155" y="157603"/>
                    </a:lnTo>
                    <a:lnTo>
                      <a:pt x="0" y="166878"/>
                    </a:lnTo>
                    <a:lnTo>
                      <a:pt x="0" y="172974"/>
                    </a:lnTo>
                    <a:lnTo>
                      <a:pt x="762" y="175260"/>
                    </a:lnTo>
                    <a:lnTo>
                      <a:pt x="11430" y="171450"/>
                    </a:lnTo>
                    <a:lnTo>
                      <a:pt x="12192" y="171450"/>
                    </a:lnTo>
                    <a:lnTo>
                      <a:pt x="30575" y="155162"/>
                    </a:lnTo>
                    <a:lnTo>
                      <a:pt x="39945" y="147125"/>
                    </a:lnTo>
                    <a:lnTo>
                      <a:pt x="49530" y="139446"/>
                    </a:lnTo>
                    <a:close/>
                  </a:path>
                  <a:path w="120650" h="195580">
                    <a:moveTo>
                      <a:pt x="120396" y="29718"/>
                    </a:moveTo>
                    <a:lnTo>
                      <a:pt x="84582" y="28955"/>
                    </a:lnTo>
                    <a:lnTo>
                      <a:pt x="76200" y="150876"/>
                    </a:lnTo>
                    <a:lnTo>
                      <a:pt x="76200" y="151638"/>
                    </a:lnTo>
                    <a:lnTo>
                      <a:pt x="65770" y="159043"/>
                    </a:lnTo>
                    <a:lnTo>
                      <a:pt x="56197" y="167449"/>
                    </a:lnTo>
                    <a:lnTo>
                      <a:pt x="47482" y="176712"/>
                    </a:lnTo>
                    <a:lnTo>
                      <a:pt x="39624" y="186690"/>
                    </a:lnTo>
                    <a:lnTo>
                      <a:pt x="38862" y="189738"/>
                    </a:lnTo>
                    <a:lnTo>
                      <a:pt x="39624" y="192024"/>
                    </a:lnTo>
                    <a:lnTo>
                      <a:pt x="40302" y="194739"/>
                    </a:lnTo>
                    <a:lnTo>
                      <a:pt x="114300" y="158496"/>
                    </a:lnTo>
                    <a:lnTo>
                      <a:pt x="114300" y="133350"/>
                    </a:lnTo>
                    <a:lnTo>
                      <a:pt x="120396" y="29718"/>
                    </a:lnTo>
                    <a:close/>
                  </a:path>
                  <a:path w="120650" h="195580">
                    <a:moveTo>
                      <a:pt x="40386" y="195072"/>
                    </a:moveTo>
                    <a:lnTo>
                      <a:pt x="40302" y="194739"/>
                    </a:lnTo>
                    <a:lnTo>
                      <a:pt x="39624" y="195072"/>
                    </a:lnTo>
                    <a:lnTo>
                      <a:pt x="40386" y="1950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4" name="object 44"/>
              <p:cNvSpPr/>
              <p:nvPr/>
            </p:nvSpPr>
            <p:spPr>
              <a:xfrm>
                <a:off x="2365133" y="1037510"/>
                <a:ext cx="134874" cy="78819"/>
              </a:xfrm>
              <a:prstGeom prst="rect">
                <a:avLst/>
              </a:prstGeom>
              <a:blipFill>
                <a:blip r:embed="rId2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5" name="object 45"/>
              <p:cNvSpPr/>
              <p:nvPr/>
            </p:nvSpPr>
            <p:spPr>
              <a:xfrm>
                <a:off x="2457335" y="1241297"/>
                <a:ext cx="42671" cy="49529"/>
              </a:xfrm>
              <a:prstGeom prst="rect">
                <a:avLst/>
              </a:prstGeom>
              <a:blipFill>
                <a:blip r:embed="rId2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6" name="object 46"/>
              <p:cNvSpPr/>
              <p:nvPr/>
            </p:nvSpPr>
            <p:spPr>
              <a:xfrm>
                <a:off x="2381897" y="960882"/>
                <a:ext cx="84582" cy="86868"/>
              </a:xfrm>
              <a:prstGeom prst="rect">
                <a:avLst/>
              </a:prstGeom>
              <a:blipFill>
                <a:blip r:embed="rId2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7" name="object 47"/>
              <p:cNvSpPr/>
              <p:nvPr/>
            </p:nvSpPr>
            <p:spPr>
              <a:xfrm>
                <a:off x="2394089" y="1034033"/>
                <a:ext cx="58419" cy="13970"/>
              </a:xfrm>
              <a:custGeom>
                <a:avLst/>
                <a:gdLst/>
                <a:ahLst/>
                <a:cxnLst/>
                <a:rect l="l" t="t" r="r" b="b"/>
                <a:pathLst>
                  <a:path w="58419" h="13969">
                    <a:moveTo>
                      <a:pt x="57912" y="3809"/>
                    </a:moveTo>
                    <a:lnTo>
                      <a:pt x="51804" y="8251"/>
                    </a:lnTo>
                    <a:lnTo>
                      <a:pt x="45053" y="11334"/>
                    </a:lnTo>
                    <a:lnTo>
                      <a:pt x="37873" y="13132"/>
                    </a:lnTo>
                    <a:lnTo>
                      <a:pt x="30480" y="13715"/>
                    </a:lnTo>
                    <a:lnTo>
                      <a:pt x="21967" y="12858"/>
                    </a:lnTo>
                    <a:lnTo>
                      <a:pt x="13811" y="10286"/>
                    </a:lnTo>
                    <a:lnTo>
                      <a:pt x="6369" y="6000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8" name="object 48"/>
              <p:cNvSpPr/>
              <p:nvPr/>
            </p:nvSpPr>
            <p:spPr>
              <a:xfrm>
                <a:off x="2458097" y="1093720"/>
                <a:ext cx="44958" cy="162210"/>
              </a:xfrm>
              <a:prstGeom prst="rect">
                <a:avLst/>
              </a:prstGeom>
              <a:blipFill>
                <a:blip r:embed="rId2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9" name="object 49"/>
              <p:cNvSpPr/>
              <p:nvPr/>
            </p:nvSpPr>
            <p:spPr>
              <a:xfrm>
                <a:off x="2387231" y="1240536"/>
                <a:ext cx="35560" cy="165735"/>
              </a:xfrm>
              <a:custGeom>
                <a:avLst/>
                <a:gdLst/>
                <a:ahLst/>
                <a:cxnLst/>
                <a:rect l="l" t="t" r="r" b="b"/>
                <a:pathLst>
                  <a:path w="35560" h="165734">
                    <a:moveTo>
                      <a:pt x="31242" y="0"/>
                    </a:moveTo>
                    <a:lnTo>
                      <a:pt x="35052" y="134112"/>
                    </a:lnTo>
                    <a:lnTo>
                      <a:pt x="25610" y="141243"/>
                    </a:lnTo>
                    <a:lnTo>
                      <a:pt x="16668" y="148875"/>
                    </a:lnTo>
                    <a:lnTo>
                      <a:pt x="8155" y="156936"/>
                    </a:lnTo>
                    <a:lnTo>
                      <a:pt x="0" y="165354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0" name="object 50"/>
              <p:cNvSpPr/>
              <p:nvPr/>
            </p:nvSpPr>
            <p:spPr>
              <a:xfrm>
                <a:off x="2446667" y="1144524"/>
                <a:ext cx="49530" cy="146685"/>
              </a:xfrm>
              <a:custGeom>
                <a:avLst/>
                <a:gdLst/>
                <a:ahLst/>
                <a:cxnLst/>
                <a:rect l="l" t="t" r="r" b="b"/>
                <a:pathLst>
                  <a:path w="49530" h="146684">
                    <a:moveTo>
                      <a:pt x="49530" y="136398"/>
                    </a:moveTo>
                    <a:lnTo>
                      <a:pt x="43398" y="142505"/>
                    </a:lnTo>
                    <a:lnTo>
                      <a:pt x="35909" y="145827"/>
                    </a:lnTo>
                    <a:lnTo>
                      <a:pt x="27991" y="146149"/>
                    </a:lnTo>
                    <a:lnTo>
                      <a:pt x="20574" y="143256"/>
                    </a:lnTo>
                    <a:lnTo>
                      <a:pt x="14466" y="137124"/>
                    </a:lnTo>
                    <a:lnTo>
                      <a:pt x="11144" y="129635"/>
                    </a:lnTo>
                    <a:lnTo>
                      <a:pt x="10822" y="121717"/>
                    </a:lnTo>
                    <a:lnTo>
                      <a:pt x="13716" y="114300"/>
                    </a:lnTo>
                    <a:lnTo>
                      <a:pt x="14478" y="112776"/>
                    </a:lnTo>
                    <a:lnTo>
                      <a:pt x="15240" y="112014"/>
                    </a:lnTo>
                    <a:lnTo>
                      <a:pt x="16002" y="111252"/>
                    </a:lnTo>
                    <a:lnTo>
                      <a:pt x="8382" y="109728"/>
                    </a:lnTo>
                    <a:lnTo>
                      <a:pt x="2286" y="103632"/>
                    </a:lnTo>
                    <a:lnTo>
                      <a:pt x="762" y="96774"/>
                    </a:lnTo>
                    <a:lnTo>
                      <a:pt x="750" y="72651"/>
                    </a:lnTo>
                    <a:lnTo>
                      <a:pt x="666" y="48387"/>
                    </a:lnTo>
                    <a:lnTo>
                      <a:pt x="440" y="24122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1" name="object 51"/>
              <p:cNvSpPr/>
              <p:nvPr/>
            </p:nvSpPr>
            <p:spPr>
              <a:xfrm>
                <a:off x="2368181" y="1113282"/>
                <a:ext cx="6350" cy="144780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780">
                    <a:moveTo>
                      <a:pt x="6095" y="144779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2" name="object 52"/>
              <p:cNvSpPr/>
              <p:nvPr/>
            </p:nvSpPr>
            <p:spPr>
              <a:xfrm>
                <a:off x="2357513" y="1218438"/>
                <a:ext cx="1524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15239" h="8890">
                    <a:moveTo>
                      <a:pt x="0" y="0"/>
                    </a:moveTo>
                    <a:lnTo>
                      <a:pt x="3810" y="3810"/>
                    </a:lnTo>
                    <a:lnTo>
                      <a:pt x="9144" y="6858"/>
                    </a:lnTo>
                    <a:lnTo>
                      <a:pt x="15240" y="8381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3" name="object 53"/>
              <p:cNvSpPr/>
              <p:nvPr/>
            </p:nvSpPr>
            <p:spPr>
              <a:xfrm>
                <a:off x="2346845" y="960882"/>
                <a:ext cx="156210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156210" h="469900">
                    <a:moveTo>
                      <a:pt x="67056" y="469392"/>
                    </a:moveTo>
                    <a:lnTo>
                      <a:pt x="140208" y="433578"/>
                    </a:lnTo>
                    <a:lnTo>
                      <a:pt x="140208" y="407670"/>
                    </a:lnTo>
                    <a:lnTo>
                      <a:pt x="146304" y="323088"/>
                    </a:lnTo>
                    <a:lnTo>
                      <a:pt x="150876" y="319278"/>
                    </a:lnTo>
                    <a:lnTo>
                      <a:pt x="153924" y="312420"/>
                    </a:lnTo>
                    <a:lnTo>
                      <a:pt x="153162" y="306324"/>
                    </a:lnTo>
                    <a:lnTo>
                      <a:pt x="153162" y="300228"/>
                    </a:lnTo>
                    <a:lnTo>
                      <a:pt x="151638" y="294894"/>
                    </a:lnTo>
                    <a:lnTo>
                      <a:pt x="149352" y="290322"/>
                    </a:lnTo>
                    <a:lnTo>
                      <a:pt x="151638" y="288798"/>
                    </a:lnTo>
                    <a:lnTo>
                      <a:pt x="154924" y="250507"/>
                    </a:lnTo>
                    <a:lnTo>
                      <a:pt x="156067" y="183070"/>
                    </a:lnTo>
                    <a:lnTo>
                      <a:pt x="156210" y="149352"/>
                    </a:lnTo>
                    <a:lnTo>
                      <a:pt x="155447" y="144018"/>
                    </a:lnTo>
                    <a:lnTo>
                      <a:pt x="133016" y="104429"/>
                    </a:lnTo>
                    <a:lnTo>
                      <a:pt x="100584" y="83820"/>
                    </a:lnTo>
                    <a:lnTo>
                      <a:pt x="100584" y="79248"/>
                    </a:lnTo>
                    <a:lnTo>
                      <a:pt x="108704" y="72473"/>
                    </a:lnTo>
                    <a:lnTo>
                      <a:pt x="114680" y="63912"/>
                    </a:lnTo>
                    <a:lnTo>
                      <a:pt x="118371" y="54066"/>
                    </a:lnTo>
                    <a:lnTo>
                      <a:pt x="119633" y="43434"/>
                    </a:lnTo>
                    <a:lnTo>
                      <a:pt x="116288" y="26681"/>
                    </a:lnTo>
                    <a:lnTo>
                      <a:pt x="107156" y="12858"/>
                    </a:lnTo>
                    <a:lnTo>
                      <a:pt x="93595" y="3464"/>
                    </a:lnTo>
                    <a:lnTo>
                      <a:pt x="76961" y="0"/>
                    </a:lnTo>
                    <a:lnTo>
                      <a:pt x="60340" y="3464"/>
                    </a:lnTo>
                    <a:lnTo>
                      <a:pt x="46862" y="12858"/>
                    </a:lnTo>
                    <a:lnTo>
                      <a:pt x="37957" y="26681"/>
                    </a:lnTo>
                    <a:lnTo>
                      <a:pt x="35051" y="43434"/>
                    </a:lnTo>
                    <a:lnTo>
                      <a:pt x="36314" y="54078"/>
                    </a:lnTo>
                    <a:lnTo>
                      <a:pt x="40004" y="64008"/>
                    </a:lnTo>
                    <a:lnTo>
                      <a:pt x="45981" y="72794"/>
                    </a:lnTo>
                    <a:lnTo>
                      <a:pt x="54102" y="80010"/>
                    </a:lnTo>
                    <a:lnTo>
                      <a:pt x="44969" y="83700"/>
                    </a:lnTo>
                    <a:lnTo>
                      <a:pt x="11429" y="102108"/>
                    </a:lnTo>
                    <a:lnTo>
                      <a:pt x="3333" y="156591"/>
                    </a:lnTo>
                    <a:lnTo>
                      <a:pt x="3048" y="195834"/>
                    </a:lnTo>
                    <a:lnTo>
                      <a:pt x="3048" y="208978"/>
                    </a:lnTo>
                    <a:lnTo>
                      <a:pt x="3048" y="222123"/>
                    </a:lnTo>
                    <a:lnTo>
                      <a:pt x="3048" y="235267"/>
                    </a:lnTo>
                    <a:lnTo>
                      <a:pt x="3048" y="248412"/>
                    </a:lnTo>
                    <a:lnTo>
                      <a:pt x="3809" y="252222"/>
                    </a:lnTo>
                    <a:lnTo>
                      <a:pt x="6096" y="256032"/>
                    </a:lnTo>
                    <a:lnTo>
                      <a:pt x="9906" y="258318"/>
                    </a:lnTo>
                    <a:lnTo>
                      <a:pt x="6096" y="262128"/>
                    </a:lnTo>
                    <a:lnTo>
                      <a:pt x="4572" y="266700"/>
                    </a:lnTo>
                    <a:lnTo>
                      <a:pt x="3809" y="272034"/>
                    </a:lnTo>
                    <a:lnTo>
                      <a:pt x="3429" y="280916"/>
                    </a:lnTo>
                    <a:lnTo>
                      <a:pt x="6477" y="288798"/>
                    </a:lnTo>
                    <a:lnTo>
                      <a:pt x="12382" y="294965"/>
                    </a:lnTo>
                    <a:lnTo>
                      <a:pt x="20574" y="298704"/>
                    </a:lnTo>
                    <a:lnTo>
                      <a:pt x="22860" y="298704"/>
                    </a:lnTo>
                    <a:lnTo>
                      <a:pt x="25146" y="297942"/>
                    </a:lnTo>
                    <a:lnTo>
                      <a:pt x="27432" y="297180"/>
                    </a:lnTo>
                    <a:lnTo>
                      <a:pt x="34290" y="397002"/>
                    </a:lnTo>
                    <a:lnTo>
                      <a:pt x="0" y="429006"/>
                    </a:lnTo>
                    <a:lnTo>
                      <a:pt x="0" y="436626"/>
                    </a:lnTo>
                    <a:lnTo>
                      <a:pt x="26670" y="449580"/>
                    </a:lnTo>
                    <a:lnTo>
                      <a:pt x="38100" y="445770"/>
                    </a:lnTo>
                    <a:lnTo>
                      <a:pt x="38862" y="454152"/>
                    </a:lnTo>
                    <a:lnTo>
                      <a:pt x="64770" y="467868"/>
                    </a:lnTo>
                    <a:lnTo>
                      <a:pt x="67056" y="469392"/>
                    </a:lnTo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4" name="object 54"/>
              <p:cNvSpPr/>
              <p:nvPr/>
            </p:nvSpPr>
            <p:spPr>
              <a:xfrm>
                <a:off x="2727845" y="1210055"/>
                <a:ext cx="41148" cy="49530"/>
              </a:xfrm>
              <a:prstGeom prst="rect">
                <a:avLst/>
              </a:prstGeom>
              <a:blipFill>
                <a:blip r:embed="rId2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5" name="object 55"/>
              <p:cNvSpPr/>
              <p:nvPr/>
            </p:nvSpPr>
            <p:spPr>
              <a:xfrm>
                <a:off x="2724035" y="1052988"/>
                <a:ext cx="121157" cy="374999"/>
              </a:xfrm>
              <a:prstGeom prst="rect">
                <a:avLst/>
              </a:prstGeom>
              <a:blipFill>
                <a:blip r:embed="rId2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6" name="object 56"/>
              <p:cNvSpPr/>
              <p:nvPr/>
            </p:nvSpPr>
            <p:spPr>
              <a:xfrm>
                <a:off x="2749943" y="1235202"/>
                <a:ext cx="120650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95580">
                    <a:moveTo>
                      <a:pt x="49530" y="139446"/>
                    </a:moveTo>
                    <a:lnTo>
                      <a:pt x="48768" y="138684"/>
                    </a:lnTo>
                    <a:lnTo>
                      <a:pt x="44958" y="5333"/>
                    </a:lnTo>
                    <a:lnTo>
                      <a:pt x="37338" y="0"/>
                    </a:lnTo>
                    <a:lnTo>
                      <a:pt x="32766" y="134874"/>
                    </a:lnTo>
                    <a:lnTo>
                      <a:pt x="32766" y="135636"/>
                    </a:lnTo>
                    <a:lnTo>
                      <a:pt x="23467" y="141910"/>
                    </a:lnTo>
                    <a:lnTo>
                      <a:pt x="14954" y="149256"/>
                    </a:lnTo>
                    <a:lnTo>
                      <a:pt x="7155" y="157603"/>
                    </a:lnTo>
                    <a:lnTo>
                      <a:pt x="0" y="166878"/>
                    </a:lnTo>
                    <a:lnTo>
                      <a:pt x="0" y="172974"/>
                    </a:lnTo>
                    <a:lnTo>
                      <a:pt x="762" y="175260"/>
                    </a:lnTo>
                    <a:lnTo>
                      <a:pt x="11430" y="171450"/>
                    </a:lnTo>
                    <a:lnTo>
                      <a:pt x="12192" y="171450"/>
                    </a:lnTo>
                    <a:lnTo>
                      <a:pt x="30575" y="155162"/>
                    </a:lnTo>
                    <a:lnTo>
                      <a:pt x="39945" y="147125"/>
                    </a:lnTo>
                    <a:lnTo>
                      <a:pt x="49530" y="139446"/>
                    </a:lnTo>
                    <a:close/>
                  </a:path>
                  <a:path w="120650" h="195580">
                    <a:moveTo>
                      <a:pt x="120396" y="29718"/>
                    </a:moveTo>
                    <a:lnTo>
                      <a:pt x="84582" y="28955"/>
                    </a:lnTo>
                    <a:lnTo>
                      <a:pt x="76200" y="150876"/>
                    </a:lnTo>
                    <a:lnTo>
                      <a:pt x="76200" y="151638"/>
                    </a:lnTo>
                    <a:lnTo>
                      <a:pt x="66091" y="159043"/>
                    </a:lnTo>
                    <a:lnTo>
                      <a:pt x="56483" y="167449"/>
                    </a:lnTo>
                    <a:lnTo>
                      <a:pt x="47589" y="176712"/>
                    </a:lnTo>
                    <a:lnTo>
                      <a:pt x="39624" y="186690"/>
                    </a:lnTo>
                    <a:lnTo>
                      <a:pt x="39624" y="192024"/>
                    </a:lnTo>
                    <a:lnTo>
                      <a:pt x="40302" y="194739"/>
                    </a:lnTo>
                    <a:lnTo>
                      <a:pt x="114300" y="158496"/>
                    </a:lnTo>
                    <a:lnTo>
                      <a:pt x="114300" y="133350"/>
                    </a:lnTo>
                    <a:lnTo>
                      <a:pt x="120396" y="29718"/>
                    </a:lnTo>
                    <a:close/>
                  </a:path>
                  <a:path w="120650" h="195580">
                    <a:moveTo>
                      <a:pt x="40386" y="195072"/>
                    </a:moveTo>
                    <a:lnTo>
                      <a:pt x="40302" y="194739"/>
                    </a:lnTo>
                    <a:lnTo>
                      <a:pt x="39624" y="195072"/>
                    </a:lnTo>
                    <a:lnTo>
                      <a:pt x="40386" y="1950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7" name="object 57"/>
              <p:cNvSpPr/>
              <p:nvPr/>
            </p:nvSpPr>
            <p:spPr>
              <a:xfrm>
                <a:off x="2742323" y="1037510"/>
                <a:ext cx="134873" cy="78819"/>
              </a:xfrm>
              <a:prstGeom prst="rect">
                <a:avLst/>
              </a:prstGeom>
              <a:blipFill>
                <a:blip r:embed="rId2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8" name="object 58"/>
              <p:cNvSpPr/>
              <p:nvPr/>
            </p:nvSpPr>
            <p:spPr>
              <a:xfrm>
                <a:off x="2834525" y="1241297"/>
                <a:ext cx="42671" cy="49529"/>
              </a:xfrm>
              <a:prstGeom prst="rect">
                <a:avLst/>
              </a:prstGeom>
              <a:blipFill>
                <a:blip r:embed="rId3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9" name="object 59"/>
              <p:cNvSpPr/>
              <p:nvPr/>
            </p:nvSpPr>
            <p:spPr>
              <a:xfrm>
                <a:off x="2759087" y="960882"/>
                <a:ext cx="84581" cy="86868"/>
              </a:xfrm>
              <a:prstGeom prst="rect">
                <a:avLst/>
              </a:prstGeom>
              <a:blipFill>
                <a:blip r:embed="rId3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0" name="object 60"/>
              <p:cNvSpPr/>
              <p:nvPr/>
            </p:nvSpPr>
            <p:spPr>
              <a:xfrm>
                <a:off x="2771279" y="1034033"/>
                <a:ext cx="58419" cy="13970"/>
              </a:xfrm>
              <a:custGeom>
                <a:avLst/>
                <a:gdLst/>
                <a:ahLst/>
                <a:cxnLst/>
                <a:rect l="l" t="t" r="r" b="b"/>
                <a:pathLst>
                  <a:path w="58419" h="13969">
                    <a:moveTo>
                      <a:pt x="57912" y="3809"/>
                    </a:moveTo>
                    <a:lnTo>
                      <a:pt x="51804" y="8251"/>
                    </a:lnTo>
                    <a:lnTo>
                      <a:pt x="45053" y="11334"/>
                    </a:lnTo>
                    <a:lnTo>
                      <a:pt x="37873" y="13132"/>
                    </a:lnTo>
                    <a:lnTo>
                      <a:pt x="30480" y="13715"/>
                    </a:lnTo>
                    <a:lnTo>
                      <a:pt x="21967" y="12858"/>
                    </a:lnTo>
                    <a:lnTo>
                      <a:pt x="13811" y="10286"/>
                    </a:lnTo>
                    <a:lnTo>
                      <a:pt x="6369" y="6000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1" name="object 61"/>
              <p:cNvSpPr/>
              <p:nvPr/>
            </p:nvSpPr>
            <p:spPr>
              <a:xfrm>
                <a:off x="2835287" y="1093720"/>
                <a:ext cx="44957" cy="162210"/>
              </a:xfrm>
              <a:prstGeom prst="rect">
                <a:avLst/>
              </a:prstGeom>
              <a:blipFill>
                <a:blip r:embed="rId3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2" name="object 62"/>
              <p:cNvSpPr/>
              <p:nvPr/>
            </p:nvSpPr>
            <p:spPr>
              <a:xfrm>
                <a:off x="2764421" y="1240536"/>
                <a:ext cx="35560" cy="165735"/>
              </a:xfrm>
              <a:custGeom>
                <a:avLst/>
                <a:gdLst/>
                <a:ahLst/>
                <a:cxnLst/>
                <a:rect l="l" t="t" r="r" b="b"/>
                <a:pathLst>
                  <a:path w="35560" h="165734">
                    <a:moveTo>
                      <a:pt x="31242" y="0"/>
                    </a:moveTo>
                    <a:lnTo>
                      <a:pt x="35052" y="134112"/>
                    </a:lnTo>
                    <a:lnTo>
                      <a:pt x="25931" y="141243"/>
                    </a:lnTo>
                    <a:lnTo>
                      <a:pt x="16954" y="148875"/>
                    </a:lnTo>
                    <a:lnTo>
                      <a:pt x="8262" y="156936"/>
                    </a:lnTo>
                    <a:lnTo>
                      <a:pt x="0" y="165354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3" name="object 63"/>
              <p:cNvSpPr/>
              <p:nvPr/>
            </p:nvSpPr>
            <p:spPr>
              <a:xfrm>
                <a:off x="2823857" y="1144524"/>
                <a:ext cx="49530" cy="146685"/>
              </a:xfrm>
              <a:custGeom>
                <a:avLst/>
                <a:gdLst/>
                <a:ahLst/>
                <a:cxnLst/>
                <a:rect l="l" t="t" r="r" b="b"/>
                <a:pathLst>
                  <a:path w="49530" h="146684">
                    <a:moveTo>
                      <a:pt x="49530" y="136398"/>
                    </a:moveTo>
                    <a:lnTo>
                      <a:pt x="43826" y="142505"/>
                    </a:lnTo>
                    <a:lnTo>
                      <a:pt x="36480" y="145827"/>
                    </a:lnTo>
                    <a:lnTo>
                      <a:pt x="28420" y="146149"/>
                    </a:lnTo>
                    <a:lnTo>
                      <a:pt x="20574" y="143256"/>
                    </a:lnTo>
                    <a:lnTo>
                      <a:pt x="14466" y="137124"/>
                    </a:lnTo>
                    <a:lnTo>
                      <a:pt x="11144" y="129635"/>
                    </a:lnTo>
                    <a:lnTo>
                      <a:pt x="10822" y="121717"/>
                    </a:lnTo>
                    <a:lnTo>
                      <a:pt x="13716" y="114300"/>
                    </a:lnTo>
                    <a:lnTo>
                      <a:pt x="14478" y="112776"/>
                    </a:lnTo>
                    <a:lnTo>
                      <a:pt x="15240" y="112014"/>
                    </a:lnTo>
                    <a:lnTo>
                      <a:pt x="16002" y="111252"/>
                    </a:lnTo>
                    <a:lnTo>
                      <a:pt x="8382" y="109728"/>
                    </a:lnTo>
                    <a:lnTo>
                      <a:pt x="2286" y="103632"/>
                    </a:lnTo>
                    <a:lnTo>
                      <a:pt x="762" y="96774"/>
                    </a:lnTo>
                    <a:lnTo>
                      <a:pt x="750" y="72651"/>
                    </a:lnTo>
                    <a:lnTo>
                      <a:pt x="666" y="48387"/>
                    </a:lnTo>
                    <a:lnTo>
                      <a:pt x="440" y="24122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4" name="object 64"/>
              <p:cNvSpPr/>
              <p:nvPr/>
            </p:nvSpPr>
            <p:spPr>
              <a:xfrm>
                <a:off x="2745371" y="1113282"/>
                <a:ext cx="6350" cy="144780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780">
                    <a:moveTo>
                      <a:pt x="6095" y="144779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5" name="object 65"/>
              <p:cNvSpPr/>
              <p:nvPr/>
            </p:nvSpPr>
            <p:spPr>
              <a:xfrm>
                <a:off x="2734703" y="1218438"/>
                <a:ext cx="1524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15239" h="8890">
                    <a:moveTo>
                      <a:pt x="0" y="0"/>
                    </a:moveTo>
                    <a:lnTo>
                      <a:pt x="4572" y="3810"/>
                    </a:lnTo>
                    <a:lnTo>
                      <a:pt x="9144" y="6858"/>
                    </a:lnTo>
                    <a:lnTo>
                      <a:pt x="15240" y="8381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6" name="object 66"/>
              <p:cNvSpPr/>
              <p:nvPr/>
            </p:nvSpPr>
            <p:spPr>
              <a:xfrm>
                <a:off x="2724797" y="960882"/>
                <a:ext cx="155575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155575" h="469900">
                    <a:moveTo>
                      <a:pt x="66293" y="469392"/>
                    </a:moveTo>
                    <a:lnTo>
                      <a:pt x="139445" y="433578"/>
                    </a:lnTo>
                    <a:lnTo>
                      <a:pt x="139445" y="407670"/>
                    </a:lnTo>
                    <a:lnTo>
                      <a:pt x="145541" y="323088"/>
                    </a:lnTo>
                    <a:lnTo>
                      <a:pt x="150113" y="319278"/>
                    </a:lnTo>
                    <a:lnTo>
                      <a:pt x="153161" y="312420"/>
                    </a:lnTo>
                    <a:lnTo>
                      <a:pt x="152399" y="306324"/>
                    </a:lnTo>
                    <a:lnTo>
                      <a:pt x="152399" y="300228"/>
                    </a:lnTo>
                    <a:lnTo>
                      <a:pt x="150876" y="294894"/>
                    </a:lnTo>
                    <a:lnTo>
                      <a:pt x="148590" y="290322"/>
                    </a:lnTo>
                    <a:lnTo>
                      <a:pt x="150876" y="288798"/>
                    </a:lnTo>
                    <a:lnTo>
                      <a:pt x="154162" y="250507"/>
                    </a:lnTo>
                    <a:lnTo>
                      <a:pt x="155305" y="183070"/>
                    </a:lnTo>
                    <a:lnTo>
                      <a:pt x="155447" y="149352"/>
                    </a:lnTo>
                    <a:lnTo>
                      <a:pt x="154685" y="144018"/>
                    </a:lnTo>
                    <a:lnTo>
                      <a:pt x="132361" y="104429"/>
                    </a:lnTo>
                    <a:lnTo>
                      <a:pt x="99821" y="83820"/>
                    </a:lnTo>
                    <a:lnTo>
                      <a:pt x="99821" y="79248"/>
                    </a:lnTo>
                    <a:lnTo>
                      <a:pt x="107942" y="72473"/>
                    </a:lnTo>
                    <a:lnTo>
                      <a:pt x="113918" y="63912"/>
                    </a:lnTo>
                    <a:lnTo>
                      <a:pt x="117609" y="54066"/>
                    </a:lnTo>
                    <a:lnTo>
                      <a:pt x="118871" y="43434"/>
                    </a:lnTo>
                    <a:lnTo>
                      <a:pt x="115633" y="26681"/>
                    </a:lnTo>
                    <a:lnTo>
                      <a:pt x="106679" y="12858"/>
                    </a:lnTo>
                    <a:lnTo>
                      <a:pt x="93154" y="3464"/>
                    </a:lnTo>
                    <a:lnTo>
                      <a:pt x="76199" y="0"/>
                    </a:lnTo>
                    <a:lnTo>
                      <a:pt x="59578" y="3464"/>
                    </a:lnTo>
                    <a:lnTo>
                      <a:pt x="46100" y="12858"/>
                    </a:lnTo>
                    <a:lnTo>
                      <a:pt x="37195" y="26681"/>
                    </a:lnTo>
                    <a:lnTo>
                      <a:pt x="34289" y="43434"/>
                    </a:lnTo>
                    <a:lnTo>
                      <a:pt x="35552" y="54078"/>
                    </a:lnTo>
                    <a:lnTo>
                      <a:pt x="39242" y="64008"/>
                    </a:lnTo>
                    <a:lnTo>
                      <a:pt x="45219" y="72794"/>
                    </a:lnTo>
                    <a:lnTo>
                      <a:pt x="53339" y="80010"/>
                    </a:lnTo>
                    <a:lnTo>
                      <a:pt x="44207" y="83700"/>
                    </a:lnTo>
                    <a:lnTo>
                      <a:pt x="10667" y="102108"/>
                    </a:lnTo>
                    <a:lnTo>
                      <a:pt x="2857" y="156591"/>
                    </a:lnTo>
                    <a:lnTo>
                      <a:pt x="2285" y="195834"/>
                    </a:lnTo>
                    <a:lnTo>
                      <a:pt x="2285" y="208978"/>
                    </a:lnTo>
                    <a:lnTo>
                      <a:pt x="2285" y="222123"/>
                    </a:lnTo>
                    <a:lnTo>
                      <a:pt x="2285" y="235267"/>
                    </a:lnTo>
                    <a:lnTo>
                      <a:pt x="2285" y="248412"/>
                    </a:lnTo>
                    <a:lnTo>
                      <a:pt x="3047" y="252222"/>
                    </a:lnTo>
                    <a:lnTo>
                      <a:pt x="5333" y="256032"/>
                    </a:lnTo>
                    <a:lnTo>
                      <a:pt x="9143" y="258318"/>
                    </a:lnTo>
                    <a:lnTo>
                      <a:pt x="5333" y="262128"/>
                    </a:lnTo>
                    <a:lnTo>
                      <a:pt x="3809" y="266700"/>
                    </a:lnTo>
                    <a:lnTo>
                      <a:pt x="3047" y="272034"/>
                    </a:lnTo>
                    <a:lnTo>
                      <a:pt x="2666" y="280916"/>
                    </a:lnTo>
                    <a:lnTo>
                      <a:pt x="5714" y="288798"/>
                    </a:lnTo>
                    <a:lnTo>
                      <a:pt x="11620" y="294965"/>
                    </a:lnTo>
                    <a:lnTo>
                      <a:pt x="19811" y="298704"/>
                    </a:lnTo>
                    <a:lnTo>
                      <a:pt x="22859" y="298704"/>
                    </a:lnTo>
                    <a:lnTo>
                      <a:pt x="25145" y="297942"/>
                    </a:lnTo>
                    <a:lnTo>
                      <a:pt x="26669" y="297180"/>
                    </a:lnTo>
                    <a:lnTo>
                      <a:pt x="33527" y="397002"/>
                    </a:lnTo>
                    <a:lnTo>
                      <a:pt x="0" y="429006"/>
                    </a:lnTo>
                    <a:lnTo>
                      <a:pt x="0" y="436626"/>
                    </a:lnTo>
                    <a:lnTo>
                      <a:pt x="25907" y="449580"/>
                    </a:lnTo>
                    <a:lnTo>
                      <a:pt x="37337" y="445770"/>
                    </a:lnTo>
                    <a:lnTo>
                      <a:pt x="38099" y="454152"/>
                    </a:lnTo>
                    <a:lnTo>
                      <a:pt x="64007" y="467868"/>
                    </a:lnTo>
                    <a:lnTo>
                      <a:pt x="66293" y="469392"/>
                    </a:lnTo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7" name="object 67"/>
              <p:cNvSpPr/>
              <p:nvPr/>
            </p:nvSpPr>
            <p:spPr>
              <a:xfrm>
                <a:off x="3110913" y="1210055"/>
                <a:ext cx="35269" cy="49530"/>
              </a:xfrm>
              <a:prstGeom prst="rect">
                <a:avLst/>
              </a:prstGeom>
              <a:blipFill>
                <a:blip r:embed="rId3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8" name="object 68"/>
              <p:cNvSpPr/>
              <p:nvPr/>
            </p:nvSpPr>
            <p:spPr>
              <a:xfrm>
                <a:off x="3101225" y="1052988"/>
                <a:ext cx="121157" cy="374999"/>
              </a:xfrm>
              <a:prstGeom prst="rect">
                <a:avLst/>
              </a:prstGeom>
              <a:blipFill>
                <a:blip r:embed="rId3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9" name="object 69"/>
              <p:cNvSpPr/>
              <p:nvPr/>
            </p:nvSpPr>
            <p:spPr>
              <a:xfrm>
                <a:off x="3127133" y="1235202"/>
                <a:ext cx="120650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95580">
                    <a:moveTo>
                      <a:pt x="33528" y="152629"/>
                    </a:moveTo>
                    <a:lnTo>
                      <a:pt x="33528" y="135636"/>
                    </a:lnTo>
                    <a:lnTo>
                      <a:pt x="23788" y="141910"/>
                    </a:lnTo>
                    <a:lnTo>
                      <a:pt x="15049" y="149256"/>
                    </a:lnTo>
                    <a:lnTo>
                      <a:pt x="7167" y="157603"/>
                    </a:lnTo>
                    <a:lnTo>
                      <a:pt x="0" y="166878"/>
                    </a:lnTo>
                    <a:lnTo>
                      <a:pt x="0" y="172974"/>
                    </a:lnTo>
                    <a:lnTo>
                      <a:pt x="1377" y="175040"/>
                    </a:lnTo>
                    <a:lnTo>
                      <a:pt x="11430" y="171450"/>
                    </a:lnTo>
                    <a:lnTo>
                      <a:pt x="12192" y="171450"/>
                    </a:lnTo>
                    <a:lnTo>
                      <a:pt x="30575" y="155162"/>
                    </a:lnTo>
                    <a:lnTo>
                      <a:pt x="33528" y="152629"/>
                    </a:lnTo>
                    <a:close/>
                  </a:path>
                  <a:path w="120650" h="195580">
                    <a:moveTo>
                      <a:pt x="1524" y="175260"/>
                    </a:moveTo>
                    <a:lnTo>
                      <a:pt x="1377" y="175040"/>
                    </a:lnTo>
                    <a:lnTo>
                      <a:pt x="762" y="175260"/>
                    </a:lnTo>
                    <a:lnTo>
                      <a:pt x="1524" y="175260"/>
                    </a:lnTo>
                    <a:close/>
                  </a:path>
                  <a:path w="120650" h="195580">
                    <a:moveTo>
                      <a:pt x="49530" y="139446"/>
                    </a:moveTo>
                    <a:lnTo>
                      <a:pt x="48768" y="138684"/>
                    </a:lnTo>
                    <a:lnTo>
                      <a:pt x="44958" y="5333"/>
                    </a:lnTo>
                    <a:lnTo>
                      <a:pt x="37338" y="0"/>
                    </a:lnTo>
                    <a:lnTo>
                      <a:pt x="32766" y="134874"/>
                    </a:lnTo>
                    <a:lnTo>
                      <a:pt x="33528" y="135636"/>
                    </a:lnTo>
                    <a:lnTo>
                      <a:pt x="33528" y="152629"/>
                    </a:lnTo>
                    <a:lnTo>
                      <a:pt x="39945" y="147125"/>
                    </a:lnTo>
                    <a:lnTo>
                      <a:pt x="49530" y="139446"/>
                    </a:lnTo>
                    <a:close/>
                  </a:path>
                  <a:path w="120650" h="195580">
                    <a:moveTo>
                      <a:pt x="120396" y="29718"/>
                    </a:moveTo>
                    <a:lnTo>
                      <a:pt x="84582" y="28955"/>
                    </a:lnTo>
                    <a:lnTo>
                      <a:pt x="76200" y="150876"/>
                    </a:lnTo>
                    <a:lnTo>
                      <a:pt x="76200" y="151638"/>
                    </a:lnTo>
                    <a:lnTo>
                      <a:pt x="66091" y="159043"/>
                    </a:lnTo>
                    <a:lnTo>
                      <a:pt x="56483" y="167449"/>
                    </a:lnTo>
                    <a:lnTo>
                      <a:pt x="47589" y="176712"/>
                    </a:lnTo>
                    <a:lnTo>
                      <a:pt x="39624" y="186690"/>
                    </a:lnTo>
                    <a:lnTo>
                      <a:pt x="39624" y="192024"/>
                    </a:lnTo>
                    <a:lnTo>
                      <a:pt x="40302" y="194739"/>
                    </a:lnTo>
                    <a:lnTo>
                      <a:pt x="114300" y="158496"/>
                    </a:lnTo>
                    <a:lnTo>
                      <a:pt x="114300" y="133350"/>
                    </a:lnTo>
                    <a:lnTo>
                      <a:pt x="120396" y="29718"/>
                    </a:lnTo>
                    <a:close/>
                  </a:path>
                  <a:path w="120650" h="195580">
                    <a:moveTo>
                      <a:pt x="40386" y="195072"/>
                    </a:moveTo>
                    <a:lnTo>
                      <a:pt x="40302" y="194739"/>
                    </a:lnTo>
                    <a:lnTo>
                      <a:pt x="39624" y="195072"/>
                    </a:lnTo>
                    <a:lnTo>
                      <a:pt x="40386" y="1950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0" name="object 70"/>
              <p:cNvSpPr/>
              <p:nvPr/>
            </p:nvSpPr>
            <p:spPr>
              <a:xfrm>
                <a:off x="3119513" y="1037510"/>
                <a:ext cx="134873" cy="78819"/>
              </a:xfrm>
              <a:prstGeom prst="rect">
                <a:avLst/>
              </a:prstGeom>
              <a:blipFill>
                <a:blip r:embed="rId3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1" name="object 71"/>
              <p:cNvSpPr/>
              <p:nvPr/>
            </p:nvSpPr>
            <p:spPr>
              <a:xfrm>
                <a:off x="3211715" y="1241297"/>
                <a:ext cx="42922" cy="49529"/>
              </a:xfrm>
              <a:prstGeom prst="rect">
                <a:avLst/>
              </a:prstGeom>
              <a:blipFill>
                <a:blip r:embed="rId3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2" name="object 72"/>
              <p:cNvSpPr/>
              <p:nvPr/>
            </p:nvSpPr>
            <p:spPr>
              <a:xfrm>
                <a:off x="3136277" y="960882"/>
                <a:ext cx="84581" cy="86868"/>
              </a:xfrm>
              <a:prstGeom prst="rect">
                <a:avLst/>
              </a:prstGeom>
              <a:blipFill>
                <a:blip r:embed="rId3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3" name="object 73"/>
              <p:cNvSpPr/>
              <p:nvPr/>
            </p:nvSpPr>
            <p:spPr>
              <a:xfrm>
                <a:off x="3148469" y="1034033"/>
                <a:ext cx="58419" cy="13970"/>
              </a:xfrm>
              <a:custGeom>
                <a:avLst/>
                <a:gdLst/>
                <a:ahLst/>
                <a:cxnLst/>
                <a:rect l="l" t="t" r="r" b="b"/>
                <a:pathLst>
                  <a:path w="58419" h="13969">
                    <a:moveTo>
                      <a:pt x="57912" y="3809"/>
                    </a:moveTo>
                    <a:lnTo>
                      <a:pt x="51804" y="8251"/>
                    </a:lnTo>
                    <a:lnTo>
                      <a:pt x="45053" y="11334"/>
                    </a:lnTo>
                    <a:lnTo>
                      <a:pt x="37873" y="13132"/>
                    </a:lnTo>
                    <a:lnTo>
                      <a:pt x="30480" y="13715"/>
                    </a:lnTo>
                    <a:lnTo>
                      <a:pt x="21967" y="12858"/>
                    </a:lnTo>
                    <a:lnTo>
                      <a:pt x="13811" y="10286"/>
                    </a:lnTo>
                    <a:lnTo>
                      <a:pt x="6369" y="6000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4" name="object 74"/>
              <p:cNvSpPr/>
              <p:nvPr/>
            </p:nvSpPr>
            <p:spPr>
              <a:xfrm>
                <a:off x="3212477" y="1093720"/>
                <a:ext cx="44957" cy="162210"/>
              </a:xfrm>
              <a:prstGeom prst="rect">
                <a:avLst/>
              </a:prstGeom>
              <a:blipFill>
                <a:blip r:embed="rId3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5" name="object 75"/>
              <p:cNvSpPr/>
              <p:nvPr/>
            </p:nvSpPr>
            <p:spPr>
              <a:xfrm>
                <a:off x="3141611" y="1240536"/>
                <a:ext cx="35560" cy="165735"/>
              </a:xfrm>
              <a:custGeom>
                <a:avLst/>
                <a:gdLst/>
                <a:ahLst/>
                <a:cxnLst/>
                <a:rect l="l" t="t" r="r" b="b"/>
                <a:pathLst>
                  <a:path w="35560" h="165734">
                    <a:moveTo>
                      <a:pt x="31242" y="0"/>
                    </a:moveTo>
                    <a:lnTo>
                      <a:pt x="35052" y="134112"/>
                    </a:lnTo>
                    <a:lnTo>
                      <a:pt x="25931" y="141243"/>
                    </a:lnTo>
                    <a:lnTo>
                      <a:pt x="16954" y="148875"/>
                    </a:lnTo>
                    <a:lnTo>
                      <a:pt x="8262" y="156936"/>
                    </a:lnTo>
                    <a:lnTo>
                      <a:pt x="0" y="165354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6" name="object 76"/>
              <p:cNvSpPr/>
              <p:nvPr/>
            </p:nvSpPr>
            <p:spPr>
              <a:xfrm>
                <a:off x="3201047" y="1144524"/>
                <a:ext cx="49530" cy="146685"/>
              </a:xfrm>
              <a:custGeom>
                <a:avLst/>
                <a:gdLst/>
                <a:ahLst/>
                <a:cxnLst/>
                <a:rect l="l" t="t" r="r" b="b"/>
                <a:pathLst>
                  <a:path w="49530" h="146684">
                    <a:moveTo>
                      <a:pt x="49530" y="136398"/>
                    </a:moveTo>
                    <a:lnTo>
                      <a:pt x="43826" y="142505"/>
                    </a:lnTo>
                    <a:lnTo>
                      <a:pt x="36480" y="145827"/>
                    </a:lnTo>
                    <a:lnTo>
                      <a:pt x="28420" y="146149"/>
                    </a:lnTo>
                    <a:lnTo>
                      <a:pt x="20574" y="143256"/>
                    </a:lnTo>
                    <a:lnTo>
                      <a:pt x="14466" y="137124"/>
                    </a:lnTo>
                    <a:lnTo>
                      <a:pt x="11144" y="129635"/>
                    </a:lnTo>
                    <a:lnTo>
                      <a:pt x="10822" y="121717"/>
                    </a:lnTo>
                    <a:lnTo>
                      <a:pt x="13716" y="114300"/>
                    </a:lnTo>
                    <a:lnTo>
                      <a:pt x="14478" y="112776"/>
                    </a:lnTo>
                    <a:lnTo>
                      <a:pt x="15240" y="112014"/>
                    </a:lnTo>
                    <a:lnTo>
                      <a:pt x="16002" y="111252"/>
                    </a:lnTo>
                    <a:lnTo>
                      <a:pt x="8382" y="109728"/>
                    </a:lnTo>
                    <a:lnTo>
                      <a:pt x="2286" y="103632"/>
                    </a:lnTo>
                    <a:lnTo>
                      <a:pt x="762" y="96774"/>
                    </a:lnTo>
                    <a:lnTo>
                      <a:pt x="750" y="72651"/>
                    </a:lnTo>
                    <a:lnTo>
                      <a:pt x="666" y="48387"/>
                    </a:lnTo>
                    <a:lnTo>
                      <a:pt x="440" y="24122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7" name="object 77"/>
              <p:cNvSpPr/>
              <p:nvPr/>
            </p:nvSpPr>
            <p:spPr>
              <a:xfrm>
                <a:off x="3122561" y="1113282"/>
                <a:ext cx="6350" cy="144780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780">
                    <a:moveTo>
                      <a:pt x="6095" y="144779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8" name="object 78"/>
              <p:cNvSpPr/>
              <p:nvPr/>
            </p:nvSpPr>
            <p:spPr>
              <a:xfrm>
                <a:off x="3111893" y="1218438"/>
                <a:ext cx="1524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15239" h="8890">
                    <a:moveTo>
                      <a:pt x="0" y="0"/>
                    </a:moveTo>
                    <a:lnTo>
                      <a:pt x="4572" y="3810"/>
                    </a:lnTo>
                    <a:lnTo>
                      <a:pt x="9144" y="6858"/>
                    </a:lnTo>
                    <a:lnTo>
                      <a:pt x="15240" y="8381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9" name="object 79"/>
              <p:cNvSpPr/>
              <p:nvPr/>
            </p:nvSpPr>
            <p:spPr>
              <a:xfrm>
                <a:off x="3101987" y="960882"/>
                <a:ext cx="155575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155575" h="469900">
                    <a:moveTo>
                      <a:pt x="66293" y="469392"/>
                    </a:moveTo>
                    <a:lnTo>
                      <a:pt x="139445" y="433578"/>
                    </a:lnTo>
                    <a:lnTo>
                      <a:pt x="139445" y="407670"/>
                    </a:lnTo>
                    <a:lnTo>
                      <a:pt x="145541" y="323088"/>
                    </a:lnTo>
                    <a:lnTo>
                      <a:pt x="150113" y="319278"/>
                    </a:lnTo>
                    <a:lnTo>
                      <a:pt x="153161" y="312420"/>
                    </a:lnTo>
                    <a:lnTo>
                      <a:pt x="152399" y="306324"/>
                    </a:lnTo>
                    <a:lnTo>
                      <a:pt x="152399" y="300228"/>
                    </a:lnTo>
                    <a:lnTo>
                      <a:pt x="150876" y="294894"/>
                    </a:lnTo>
                    <a:lnTo>
                      <a:pt x="148590" y="290322"/>
                    </a:lnTo>
                    <a:lnTo>
                      <a:pt x="150876" y="288798"/>
                    </a:lnTo>
                    <a:lnTo>
                      <a:pt x="154162" y="250507"/>
                    </a:lnTo>
                    <a:lnTo>
                      <a:pt x="155305" y="183070"/>
                    </a:lnTo>
                    <a:lnTo>
                      <a:pt x="155447" y="149352"/>
                    </a:lnTo>
                    <a:lnTo>
                      <a:pt x="154685" y="144018"/>
                    </a:lnTo>
                    <a:lnTo>
                      <a:pt x="132361" y="104429"/>
                    </a:lnTo>
                    <a:lnTo>
                      <a:pt x="99821" y="83820"/>
                    </a:lnTo>
                    <a:lnTo>
                      <a:pt x="99821" y="79248"/>
                    </a:lnTo>
                    <a:lnTo>
                      <a:pt x="107942" y="72473"/>
                    </a:lnTo>
                    <a:lnTo>
                      <a:pt x="113918" y="63912"/>
                    </a:lnTo>
                    <a:lnTo>
                      <a:pt x="117609" y="54066"/>
                    </a:lnTo>
                    <a:lnTo>
                      <a:pt x="118871" y="43434"/>
                    </a:lnTo>
                    <a:lnTo>
                      <a:pt x="115633" y="26681"/>
                    </a:lnTo>
                    <a:lnTo>
                      <a:pt x="106679" y="12858"/>
                    </a:lnTo>
                    <a:lnTo>
                      <a:pt x="93154" y="3464"/>
                    </a:lnTo>
                    <a:lnTo>
                      <a:pt x="76199" y="0"/>
                    </a:lnTo>
                    <a:lnTo>
                      <a:pt x="59686" y="3464"/>
                    </a:lnTo>
                    <a:lnTo>
                      <a:pt x="46386" y="12858"/>
                    </a:lnTo>
                    <a:lnTo>
                      <a:pt x="37516" y="26681"/>
                    </a:lnTo>
                    <a:lnTo>
                      <a:pt x="34289" y="43434"/>
                    </a:lnTo>
                    <a:lnTo>
                      <a:pt x="35552" y="54078"/>
                    </a:lnTo>
                    <a:lnTo>
                      <a:pt x="39242" y="64008"/>
                    </a:lnTo>
                    <a:lnTo>
                      <a:pt x="45219" y="72794"/>
                    </a:lnTo>
                    <a:lnTo>
                      <a:pt x="53339" y="80010"/>
                    </a:lnTo>
                    <a:lnTo>
                      <a:pt x="44207" y="83700"/>
                    </a:lnTo>
                    <a:lnTo>
                      <a:pt x="10667" y="102108"/>
                    </a:lnTo>
                    <a:lnTo>
                      <a:pt x="2857" y="156591"/>
                    </a:lnTo>
                    <a:lnTo>
                      <a:pt x="2285" y="195834"/>
                    </a:lnTo>
                    <a:lnTo>
                      <a:pt x="2285" y="208978"/>
                    </a:lnTo>
                    <a:lnTo>
                      <a:pt x="2285" y="222123"/>
                    </a:lnTo>
                    <a:lnTo>
                      <a:pt x="2285" y="235267"/>
                    </a:lnTo>
                    <a:lnTo>
                      <a:pt x="2285" y="248412"/>
                    </a:lnTo>
                    <a:lnTo>
                      <a:pt x="3047" y="252222"/>
                    </a:lnTo>
                    <a:lnTo>
                      <a:pt x="5333" y="256032"/>
                    </a:lnTo>
                    <a:lnTo>
                      <a:pt x="9143" y="258318"/>
                    </a:lnTo>
                    <a:lnTo>
                      <a:pt x="5333" y="262128"/>
                    </a:lnTo>
                    <a:lnTo>
                      <a:pt x="3809" y="266700"/>
                    </a:lnTo>
                    <a:lnTo>
                      <a:pt x="3047" y="272034"/>
                    </a:lnTo>
                    <a:lnTo>
                      <a:pt x="2988" y="280916"/>
                    </a:lnTo>
                    <a:lnTo>
                      <a:pt x="6000" y="288798"/>
                    </a:lnTo>
                    <a:lnTo>
                      <a:pt x="11727" y="294965"/>
                    </a:lnTo>
                    <a:lnTo>
                      <a:pt x="19811" y="298704"/>
                    </a:lnTo>
                    <a:lnTo>
                      <a:pt x="20573" y="298704"/>
                    </a:lnTo>
                    <a:lnTo>
                      <a:pt x="22859" y="298704"/>
                    </a:lnTo>
                    <a:lnTo>
                      <a:pt x="25145" y="297942"/>
                    </a:lnTo>
                    <a:lnTo>
                      <a:pt x="26669" y="297180"/>
                    </a:lnTo>
                    <a:lnTo>
                      <a:pt x="33527" y="397002"/>
                    </a:lnTo>
                    <a:lnTo>
                      <a:pt x="0" y="429006"/>
                    </a:lnTo>
                    <a:lnTo>
                      <a:pt x="0" y="436626"/>
                    </a:lnTo>
                    <a:lnTo>
                      <a:pt x="25907" y="449580"/>
                    </a:lnTo>
                    <a:lnTo>
                      <a:pt x="37337" y="445770"/>
                    </a:lnTo>
                    <a:lnTo>
                      <a:pt x="38099" y="454152"/>
                    </a:lnTo>
                    <a:lnTo>
                      <a:pt x="64007" y="467868"/>
                    </a:lnTo>
                    <a:lnTo>
                      <a:pt x="66293" y="469392"/>
                    </a:lnTo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0" name="object 80"/>
              <p:cNvSpPr/>
              <p:nvPr/>
            </p:nvSpPr>
            <p:spPr>
              <a:xfrm>
                <a:off x="3482225" y="1210055"/>
                <a:ext cx="41148" cy="49530"/>
              </a:xfrm>
              <a:prstGeom prst="rect">
                <a:avLst/>
              </a:prstGeom>
              <a:blipFill>
                <a:blip r:embed="rId3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1" name="object 81"/>
              <p:cNvSpPr/>
              <p:nvPr/>
            </p:nvSpPr>
            <p:spPr>
              <a:xfrm>
                <a:off x="3478415" y="1052988"/>
                <a:ext cx="121157" cy="374999"/>
              </a:xfrm>
              <a:prstGeom prst="rect">
                <a:avLst/>
              </a:prstGeom>
              <a:blipFill>
                <a:blip r:embed="rId4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2" name="object 82"/>
              <p:cNvSpPr/>
              <p:nvPr/>
            </p:nvSpPr>
            <p:spPr>
              <a:xfrm>
                <a:off x="3504323" y="1235202"/>
                <a:ext cx="120650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95580">
                    <a:moveTo>
                      <a:pt x="33527" y="152629"/>
                    </a:moveTo>
                    <a:lnTo>
                      <a:pt x="33527" y="135636"/>
                    </a:lnTo>
                    <a:lnTo>
                      <a:pt x="23788" y="141910"/>
                    </a:lnTo>
                    <a:lnTo>
                      <a:pt x="15049" y="149256"/>
                    </a:lnTo>
                    <a:lnTo>
                      <a:pt x="7167" y="157603"/>
                    </a:lnTo>
                    <a:lnTo>
                      <a:pt x="0" y="166878"/>
                    </a:lnTo>
                    <a:lnTo>
                      <a:pt x="0" y="172974"/>
                    </a:lnTo>
                    <a:lnTo>
                      <a:pt x="1377" y="175040"/>
                    </a:lnTo>
                    <a:lnTo>
                      <a:pt x="11429" y="171450"/>
                    </a:lnTo>
                    <a:lnTo>
                      <a:pt x="12191" y="171450"/>
                    </a:lnTo>
                    <a:lnTo>
                      <a:pt x="30575" y="155162"/>
                    </a:lnTo>
                    <a:lnTo>
                      <a:pt x="33527" y="152629"/>
                    </a:lnTo>
                    <a:close/>
                  </a:path>
                  <a:path w="120650" h="195580">
                    <a:moveTo>
                      <a:pt x="1523" y="175260"/>
                    </a:moveTo>
                    <a:lnTo>
                      <a:pt x="1377" y="175040"/>
                    </a:lnTo>
                    <a:lnTo>
                      <a:pt x="761" y="175260"/>
                    </a:lnTo>
                    <a:lnTo>
                      <a:pt x="1523" y="175260"/>
                    </a:lnTo>
                    <a:close/>
                  </a:path>
                  <a:path w="120650" h="195580">
                    <a:moveTo>
                      <a:pt x="49529" y="139446"/>
                    </a:moveTo>
                    <a:lnTo>
                      <a:pt x="48767" y="138684"/>
                    </a:lnTo>
                    <a:lnTo>
                      <a:pt x="44957" y="5333"/>
                    </a:lnTo>
                    <a:lnTo>
                      <a:pt x="37337" y="0"/>
                    </a:lnTo>
                    <a:lnTo>
                      <a:pt x="32765" y="134874"/>
                    </a:lnTo>
                    <a:lnTo>
                      <a:pt x="33527" y="135636"/>
                    </a:lnTo>
                    <a:lnTo>
                      <a:pt x="33527" y="152629"/>
                    </a:lnTo>
                    <a:lnTo>
                      <a:pt x="39945" y="147125"/>
                    </a:lnTo>
                    <a:lnTo>
                      <a:pt x="49529" y="139446"/>
                    </a:lnTo>
                    <a:close/>
                  </a:path>
                  <a:path w="120650" h="195580">
                    <a:moveTo>
                      <a:pt x="120395" y="29718"/>
                    </a:moveTo>
                    <a:lnTo>
                      <a:pt x="84581" y="28955"/>
                    </a:lnTo>
                    <a:lnTo>
                      <a:pt x="76199" y="150876"/>
                    </a:lnTo>
                    <a:lnTo>
                      <a:pt x="76199" y="151638"/>
                    </a:lnTo>
                    <a:lnTo>
                      <a:pt x="66091" y="159043"/>
                    </a:lnTo>
                    <a:lnTo>
                      <a:pt x="56483" y="167449"/>
                    </a:lnTo>
                    <a:lnTo>
                      <a:pt x="47589" y="176712"/>
                    </a:lnTo>
                    <a:lnTo>
                      <a:pt x="39623" y="186690"/>
                    </a:lnTo>
                    <a:lnTo>
                      <a:pt x="39623" y="192024"/>
                    </a:lnTo>
                    <a:lnTo>
                      <a:pt x="40385" y="195072"/>
                    </a:lnTo>
                    <a:lnTo>
                      <a:pt x="114299" y="158496"/>
                    </a:lnTo>
                    <a:lnTo>
                      <a:pt x="114299" y="133350"/>
                    </a:lnTo>
                    <a:lnTo>
                      <a:pt x="120395" y="2971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3" name="object 83"/>
              <p:cNvSpPr/>
              <p:nvPr/>
            </p:nvSpPr>
            <p:spPr>
              <a:xfrm>
                <a:off x="3496703" y="1037510"/>
                <a:ext cx="135636" cy="78819"/>
              </a:xfrm>
              <a:prstGeom prst="rect">
                <a:avLst/>
              </a:prstGeom>
              <a:blipFill>
                <a:blip r:embed="rId4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4" name="object 84"/>
              <p:cNvSpPr/>
              <p:nvPr/>
            </p:nvSpPr>
            <p:spPr>
              <a:xfrm>
                <a:off x="3588905" y="1241297"/>
                <a:ext cx="42922" cy="49529"/>
              </a:xfrm>
              <a:prstGeom prst="rect">
                <a:avLst/>
              </a:prstGeom>
              <a:blipFill>
                <a:blip r:embed="rId4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5" name="object 85"/>
              <p:cNvSpPr/>
              <p:nvPr/>
            </p:nvSpPr>
            <p:spPr>
              <a:xfrm>
                <a:off x="3513467" y="960882"/>
                <a:ext cx="84581" cy="86868"/>
              </a:xfrm>
              <a:prstGeom prst="rect">
                <a:avLst/>
              </a:prstGeom>
              <a:blipFill>
                <a:blip r:embed="rId4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6" name="object 86"/>
              <p:cNvSpPr/>
              <p:nvPr/>
            </p:nvSpPr>
            <p:spPr>
              <a:xfrm>
                <a:off x="3525659" y="1034033"/>
                <a:ext cx="58419" cy="1397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13969">
                    <a:moveTo>
                      <a:pt x="57912" y="3809"/>
                    </a:moveTo>
                    <a:lnTo>
                      <a:pt x="51816" y="8251"/>
                    </a:lnTo>
                    <a:lnTo>
                      <a:pt x="45148" y="11334"/>
                    </a:lnTo>
                    <a:lnTo>
                      <a:pt x="38195" y="13132"/>
                    </a:lnTo>
                    <a:lnTo>
                      <a:pt x="31242" y="13715"/>
                    </a:lnTo>
                    <a:lnTo>
                      <a:pt x="22288" y="12858"/>
                    </a:lnTo>
                    <a:lnTo>
                      <a:pt x="13906" y="10286"/>
                    </a:lnTo>
                    <a:lnTo>
                      <a:pt x="6381" y="6000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7" name="object 87"/>
              <p:cNvSpPr/>
              <p:nvPr/>
            </p:nvSpPr>
            <p:spPr>
              <a:xfrm>
                <a:off x="3589667" y="1093720"/>
                <a:ext cx="44957" cy="162210"/>
              </a:xfrm>
              <a:prstGeom prst="rect">
                <a:avLst/>
              </a:prstGeom>
              <a:blipFill>
                <a:blip r:embed="rId4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8" name="object 88"/>
              <p:cNvSpPr/>
              <p:nvPr/>
            </p:nvSpPr>
            <p:spPr>
              <a:xfrm>
                <a:off x="3518801" y="1240536"/>
                <a:ext cx="35560" cy="165735"/>
              </a:xfrm>
              <a:custGeom>
                <a:avLst/>
                <a:gdLst/>
                <a:ahLst/>
                <a:cxnLst/>
                <a:rect l="l" t="t" r="r" b="b"/>
                <a:pathLst>
                  <a:path w="35560" h="165734">
                    <a:moveTo>
                      <a:pt x="31241" y="0"/>
                    </a:moveTo>
                    <a:lnTo>
                      <a:pt x="35051" y="134112"/>
                    </a:lnTo>
                    <a:lnTo>
                      <a:pt x="25931" y="141243"/>
                    </a:lnTo>
                    <a:lnTo>
                      <a:pt x="16954" y="148875"/>
                    </a:lnTo>
                    <a:lnTo>
                      <a:pt x="8262" y="156936"/>
                    </a:lnTo>
                    <a:lnTo>
                      <a:pt x="0" y="165354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9" name="object 89"/>
              <p:cNvSpPr/>
              <p:nvPr/>
            </p:nvSpPr>
            <p:spPr>
              <a:xfrm>
                <a:off x="3578237" y="1144524"/>
                <a:ext cx="49530" cy="146685"/>
              </a:xfrm>
              <a:custGeom>
                <a:avLst/>
                <a:gdLst/>
                <a:ahLst/>
                <a:cxnLst/>
                <a:rect l="l" t="t" r="r" b="b"/>
                <a:pathLst>
                  <a:path w="49529" h="146684">
                    <a:moveTo>
                      <a:pt x="49529" y="136398"/>
                    </a:moveTo>
                    <a:lnTo>
                      <a:pt x="43826" y="142505"/>
                    </a:lnTo>
                    <a:lnTo>
                      <a:pt x="36480" y="145827"/>
                    </a:lnTo>
                    <a:lnTo>
                      <a:pt x="28420" y="146149"/>
                    </a:lnTo>
                    <a:lnTo>
                      <a:pt x="20573" y="143256"/>
                    </a:lnTo>
                    <a:lnTo>
                      <a:pt x="14466" y="137124"/>
                    </a:lnTo>
                    <a:lnTo>
                      <a:pt x="11144" y="129635"/>
                    </a:lnTo>
                    <a:lnTo>
                      <a:pt x="10822" y="121717"/>
                    </a:lnTo>
                    <a:lnTo>
                      <a:pt x="13715" y="114300"/>
                    </a:lnTo>
                    <a:lnTo>
                      <a:pt x="14477" y="112776"/>
                    </a:lnTo>
                    <a:lnTo>
                      <a:pt x="15239" y="112014"/>
                    </a:lnTo>
                    <a:lnTo>
                      <a:pt x="16001" y="111252"/>
                    </a:lnTo>
                    <a:lnTo>
                      <a:pt x="8381" y="109728"/>
                    </a:lnTo>
                    <a:lnTo>
                      <a:pt x="2285" y="103632"/>
                    </a:lnTo>
                    <a:lnTo>
                      <a:pt x="761" y="96774"/>
                    </a:lnTo>
                    <a:lnTo>
                      <a:pt x="750" y="72651"/>
                    </a:lnTo>
                    <a:lnTo>
                      <a:pt x="666" y="48387"/>
                    </a:lnTo>
                    <a:lnTo>
                      <a:pt x="440" y="24122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90" name="object 90"/>
              <p:cNvSpPr/>
              <p:nvPr/>
            </p:nvSpPr>
            <p:spPr>
              <a:xfrm>
                <a:off x="3499751" y="1113282"/>
                <a:ext cx="6350" cy="144780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780">
                    <a:moveTo>
                      <a:pt x="6096" y="144779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91" name="object 91"/>
              <p:cNvSpPr/>
              <p:nvPr/>
            </p:nvSpPr>
            <p:spPr>
              <a:xfrm>
                <a:off x="3489083" y="1218438"/>
                <a:ext cx="1524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15239" h="8890">
                    <a:moveTo>
                      <a:pt x="0" y="0"/>
                    </a:moveTo>
                    <a:lnTo>
                      <a:pt x="4572" y="3810"/>
                    </a:lnTo>
                    <a:lnTo>
                      <a:pt x="9144" y="6858"/>
                    </a:lnTo>
                    <a:lnTo>
                      <a:pt x="15240" y="8381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92" name="object 92"/>
              <p:cNvSpPr/>
              <p:nvPr/>
            </p:nvSpPr>
            <p:spPr>
              <a:xfrm>
                <a:off x="3479177" y="960882"/>
                <a:ext cx="155575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155575" h="469900">
                    <a:moveTo>
                      <a:pt x="66294" y="469392"/>
                    </a:moveTo>
                    <a:lnTo>
                      <a:pt x="139446" y="433578"/>
                    </a:lnTo>
                    <a:lnTo>
                      <a:pt x="139446" y="407670"/>
                    </a:lnTo>
                    <a:lnTo>
                      <a:pt x="145542" y="323088"/>
                    </a:lnTo>
                    <a:lnTo>
                      <a:pt x="150114" y="319278"/>
                    </a:lnTo>
                    <a:lnTo>
                      <a:pt x="153162" y="312420"/>
                    </a:lnTo>
                    <a:lnTo>
                      <a:pt x="152400" y="306324"/>
                    </a:lnTo>
                    <a:lnTo>
                      <a:pt x="152400" y="300228"/>
                    </a:lnTo>
                    <a:lnTo>
                      <a:pt x="150876" y="294894"/>
                    </a:lnTo>
                    <a:lnTo>
                      <a:pt x="148590" y="290322"/>
                    </a:lnTo>
                    <a:lnTo>
                      <a:pt x="150876" y="288798"/>
                    </a:lnTo>
                    <a:lnTo>
                      <a:pt x="154162" y="250507"/>
                    </a:lnTo>
                    <a:lnTo>
                      <a:pt x="155305" y="183070"/>
                    </a:lnTo>
                    <a:lnTo>
                      <a:pt x="155448" y="149352"/>
                    </a:lnTo>
                    <a:lnTo>
                      <a:pt x="154686" y="144018"/>
                    </a:lnTo>
                    <a:lnTo>
                      <a:pt x="153924" y="139446"/>
                    </a:lnTo>
                    <a:lnTo>
                      <a:pt x="153162" y="134112"/>
                    </a:lnTo>
                    <a:lnTo>
                      <a:pt x="122682" y="96774"/>
                    </a:lnTo>
                    <a:lnTo>
                      <a:pt x="100584" y="83820"/>
                    </a:lnTo>
                    <a:lnTo>
                      <a:pt x="99822" y="79248"/>
                    </a:lnTo>
                    <a:lnTo>
                      <a:pt x="107942" y="72473"/>
                    </a:lnTo>
                    <a:lnTo>
                      <a:pt x="113919" y="63912"/>
                    </a:lnTo>
                    <a:lnTo>
                      <a:pt x="117609" y="54066"/>
                    </a:lnTo>
                    <a:lnTo>
                      <a:pt x="118872" y="43434"/>
                    </a:lnTo>
                    <a:lnTo>
                      <a:pt x="115645" y="26681"/>
                    </a:lnTo>
                    <a:lnTo>
                      <a:pt x="106775" y="12858"/>
                    </a:lnTo>
                    <a:lnTo>
                      <a:pt x="93475" y="3464"/>
                    </a:lnTo>
                    <a:lnTo>
                      <a:pt x="76962" y="0"/>
                    </a:lnTo>
                    <a:lnTo>
                      <a:pt x="60007" y="3464"/>
                    </a:lnTo>
                    <a:lnTo>
                      <a:pt x="46482" y="12858"/>
                    </a:lnTo>
                    <a:lnTo>
                      <a:pt x="37528" y="26681"/>
                    </a:lnTo>
                    <a:lnTo>
                      <a:pt x="34290" y="43434"/>
                    </a:lnTo>
                    <a:lnTo>
                      <a:pt x="35552" y="54078"/>
                    </a:lnTo>
                    <a:lnTo>
                      <a:pt x="39243" y="64008"/>
                    </a:lnTo>
                    <a:lnTo>
                      <a:pt x="45219" y="72794"/>
                    </a:lnTo>
                    <a:lnTo>
                      <a:pt x="53340" y="80010"/>
                    </a:lnTo>
                    <a:lnTo>
                      <a:pt x="44207" y="83700"/>
                    </a:lnTo>
                    <a:lnTo>
                      <a:pt x="10668" y="102108"/>
                    </a:lnTo>
                    <a:lnTo>
                      <a:pt x="2857" y="156591"/>
                    </a:lnTo>
                    <a:lnTo>
                      <a:pt x="2286" y="195834"/>
                    </a:lnTo>
                    <a:lnTo>
                      <a:pt x="2286" y="208978"/>
                    </a:lnTo>
                    <a:lnTo>
                      <a:pt x="2286" y="222123"/>
                    </a:lnTo>
                    <a:lnTo>
                      <a:pt x="2286" y="235267"/>
                    </a:lnTo>
                    <a:lnTo>
                      <a:pt x="2286" y="248412"/>
                    </a:lnTo>
                    <a:lnTo>
                      <a:pt x="3048" y="252222"/>
                    </a:lnTo>
                    <a:lnTo>
                      <a:pt x="5334" y="256032"/>
                    </a:lnTo>
                    <a:lnTo>
                      <a:pt x="9144" y="258318"/>
                    </a:lnTo>
                    <a:lnTo>
                      <a:pt x="6096" y="262128"/>
                    </a:lnTo>
                    <a:lnTo>
                      <a:pt x="3810" y="266700"/>
                    </a:lnTo>
                    <a:lnTo>
                      <a:pt x="3048" y="272034"/>
                    </a:lnTo>
                    <a:lnTo>
                      <a:pt x="2988" y="280916"/>
                    </a:lnTo>
                    <a:lnTo>
                      <a:pt x="6000" y="288798"/>
                    </a:lnTo>
                    <a:lnTo>
                      <a:pt x="11727" y="294965"/>
                    </a:lnTo>
                    <a:lnTo>
                      <a:pt x="19812" y="298704"/>
                    </a:lnTo>
                    <a:lnTo>
                      <a:pt x="20574" y="298704"/>
                    </a:lnTo>
                    <a:lnTo>
                      <a:pt x="22860" y="298704"/>
                    </a:lnTo>
                    <a:lnTo>
                      <a:pt x="25146" y="297942"/>
                    </a:lnTo>
                    <a:lnTo>
                      <a:pt x="26670" y="297180"/>
                    </a:lnTo>
                    <a:lnTo>
                      <a:pt x="33528" y="397002"/>
                    </a:lnTo>
                    <a:lnTo>
                      <a:pt x="0" y="429006"/>
                    </a:lnTo>
                    <a:lnTo>
                      <a:pt x="0" y="436626"/>
                    </a:lnTo>
                    <a:lnTo>
                      <a:pt x="25908" y="449580"/>
                    </a:lnTo>
                    <a:lnTo>
                      <a:pt x="37338" y="445770"/>
                    </a:lnTo>
                    <a:lnTo>
                      <a:pt x="38100" y="454152"/>
                    </a:lnTo>
                    <a:lnTo>
                      <a:pt x="64008" y="467868"/>
                    </a:lnTo>
                    <a:lnTo>
                      <a:pt x="66294" y="469392"/>
                    </a:lnTo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93" name="object 93"/>
              <p:cNvSpPr/>
              <p:nvPr/>
            </p:nvSpPr>
            <p:spPr>
              <a:xfrm>
                <a:off x="3859415" y="1210055"/>
                <a:ext cx="41147" cy="49530"/>
              </a:xfrm>
              <a:prstGeom prst="rect">
                <a:avLst/>
              </a:prstGeom>
              <a:blipFill>
                <a:blip r:embed="rId4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94" name="object 94"/>
              <p:cNvSpPr/>
              <p:nvPr/>
            </p:nvSpPr>
            <p:spPr>
              <a:xfrm>
                <a:off x="3855605" y="1052988"/>
                <a:ext cx="121157" cy="374999"/>
              </a:xfrm>
              <a:prstGeom prst="rect">
                <a:avLst/>
              </a:prstGeom>
              <a:blipFill>
                <a:blip r:embed="rId4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95" name="object 95"/>
              <p:cNvSpPr/>
              <p:nvPr/>
            </p:nvSpPr>
            <p:spPr>
              <a:xfrm>
                <a:off x="3881513" y="1235202"/>
                <a:ext cx="121285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1285" h="195580">
                    <a:moveTo>
                      <a:pt x="33527" y="152629"/>
                    </a:moveTo>
                    <a:lnTo>
                      <a:pt x="33527" y="135636"/>
                    </a:lnTo>
                    <a:lnTo>
                      <a:pt x="24110" y="141910"/>
                    </a:lnTo>
                    <a:lnTo>
                      <a:pt x="15335" y="149256"/>
                    </a:lnTo>
                    <a:lnTo>
                      <a:pt x="7274" y="157603"/>
                    </a:lnTo>
                    <a:lnTo>
                      <a:pt x="0" y="166878"/>
                    </a:lnTo>
                    <a:lnTo>
                      <a:pt x="0" y="172974"/>
                    </a:lnTo>
                    <a:lnTo>
                      <a:pt x="1385" y="175052"/>
                    </a:lnTo>
                    <a:lnTo>
                      <a:pt x="12191" y="171450"/>
                    </a:lnTo>
                    <a:lnTo>
                      <a:pt x="30575" y="155162"/>
                    </a:lnTo>
                    <a:lnTo>
                      <a:pt x="33527" y="152629"/>
                    </a:lnTo>
                    <a:close/>
                  </a:path>
                  <a:path w="121285" h="195580">
                    <a:moveTo>
                      <a:pt x="1523" y="175260"/>
                    </a:moveTo>
                    <a:lnTo>
                      <a:pt x="1385" y="175052"/>
                    </a:lnTo>
                    <a:lnTo>
                      <a:pt x="761" y="175260"/>
                    </a:lnTo>
                    <a:lnTo>
                      <a:pt x="1523" y="175260"/>
                    </a:lnTo>
                    <a:close/>
                  </a:path>
                  <a:path w="121285" h="195580">
                    <a:moveTo>
                      <a:pt x="49529" y="139446"/>
                    </a:moveTo>
                    <a:lnTo>
                      <a:pt x="48767" y="138684"/>
                    </a:lnTo>
                    <a:lnTo>
                      <a:pt x="45719" y="5333"/>
                    </a:lnTo>
                    <a:lnTo>
                      <a:pt x="37337" y="0"/>
                    </a:lnTo>
                    <a:lnTo>
                      <a:pt x="32765" y="134874"/>
                    </a:lnTo>
                    <a:lnTo>
                      <a:pt x="33527" y="135636"/>
                    </a:lnTo>
                    <a:lnTo>
                      <a:pt x="33527" y="152629"/>
                    </a:lnTo>
                    <a:lnTo>
                      <a:pt x="39945" y="147125"/>
                    </a:lnTo>
                    <a:lnTo>
                      <a:pt x="49529" y="139446"/>
                    </a:lnTo>
                    <a:close/>
                  </a:path>
                  <a:path w="121285" h="195580">
                    <a:moveTo>
                      <a:pt x="121157" y="29718"/>
                    </a:moveTo>
                    <a:lnTo>
                      <a:pt x="84581" y="28955"/>
                    </a:lnTo>
                    <a:lnTo>
                      <a:pt x="76199" y="150876"/>
                    </a:lnTo>
                    <a:lnTo>
                      <a:pt x="76199" y="151638"/>
                    </a:lnTo>
                    <a:lnTo>
                      <a:pt x="66091" y="159043"/>
                    </a:lnTo>
                    <a:lnTo>
                      <a:pt x="56483" y="167449"/>
                    </a:lnTo>
                    <a:lnTo>
                      <a:pt x="47589" y="176712"/>
                    </a:lnTo>
                    <a:lnTo>
                      <a:pt x="39623" y="186690"/>
                    </a:lnTo>
                    <a:lnTo>
                      <a:pt x="39623" y="192024"/>
                    </a:lnTo>
                    <a:lnTo>
                      <a:pt x="40385" y="195072"/>
                    </a:lnTo>
                    <a:lnTo>
                      <a:pt x="114299" y="158496"/>
                    </a:lnTo>
                    <a:lnTo>
                      <a:pt x="114299" y="133350"/>
                    </a:lnTo>
                    <a:lnTo>
                      <a:pt x="121157" y="2971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96" name="object 96"/>
              <p:cNvSpPr/>
              <p:nvPr/>
            </p:nvSpPr>
            <p:spPr>
              <a:xfrm>
                <a:off x="3873893" y="1037510"/>
                <a:ext cx="135636" cy="78819"/>
              </a:xfrm>
              <a:prstGeom prst="rect">
                <a:avLst/>
              </a:prstGeom>
              <a:blipFill>
                <a:blip r:embed="rId4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97" name="object 97"/>
              <p:cNvSpPr/>
              <p:nvPr/>
            </p:nvSpPr>
            <p:spPr>
              <a:xfrm>
                <a:off x="3966095" y="1241297"/>
                <a:ext cx="43434" cy="49529"/>
              </a:xfrm>
              <a:prstGeom prst="rect">
                <a:avLst/>
              </a:prstGeom>
              <a:blipFill>
                <a:blip r:embed="rId4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98" name="object 98"/>
              <p:cNvSpPr/>
              <p:nvPr/>
            </p:nvSpPr>
            <p:spPr>
              <a:xfrm>
                <a:off x="3890657" y="960882"/>
                <a:ext cx="84582" cy="86868"/>
              </a:xfrm>
              <a:prstGeom prst="rect">
                <a:avLst/>
              </a:prstGeom>
              <a:blipFill>
                <a:blip r:embed="rId4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99" name="object 99"/>
              <p:cNvSpPr/>
              <p:nvPr/>
            </p:nvSpPr>
            <p:spPr>
              <a:xfrm>
                <a:off x="3902849" y="1034033"/>
                <a:ext cx="58419" cy="1397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13969">
                    <a:moveTo>
                      <a:pt x="57912" y="3809"/>
                    </a:moveTo>
                    <a:lnTo>
                      <a:pt x="51816" y="8251"/>
                    </a:lnTo>
                    <a:lnTo>
                      <a:pt x="45148" y="11334"/>
                    </a:lnTo>
                    <a:lnTo>
                      <a:pt x="38195" y="13132"/>
                    </a:lnTo>
                    <a:lnTo>
                      <a:pt x="31242" y="13715"/>
                    </a:lnTo>
                    <a:lnTo>
                      <a:pt x="22288" y="12858"/>
                    </a:lnTo>
                    <a:lnTo>
                      <a:pt x="13906" y="10286"/>
                    </a:lnTo>
                    <a:lnTo>
                      <a:pt x="6381" y="6000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00" name="object 100"/>
              <p:cNvSpPr/>
              <p:nvPr/>
            </p:nvSpPr>
            <p:spPr>
              <a:xfrm>
                <a:off x="3966857" y="1093720"/>
                <a:ext cx="44958" cy="162210"/>
              </a:xfrm>
              <a:prstGeom prst="rect">
                <a:avLst/>
              </a:prstGeom>
              <a:blipFill>
                <a:blip r:embed="rId5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01" name="object 101"/>
              <p:cNvSpPr/>
              <p:nvPr/>
            </p:nvSpPr>
            <p:spPr>
              <a:xfrm>
                <a:off x="3895991" y="1240536"/>
                <a:ext cx="35560" cy="165735"/>
              </a:xfrm>
              <a:custGeom>
                <a:avLst/>
                <a:gdLst/>
                <a:ahLst/>
                <a:cxnLst/>
                <a:rect l="l" t="t" r="r" b="b"/>
                <a:pathLst>
                  <a:path w="35560" h="165734">
                    <a:moveTo>
                      <a:pt x="31241" y="0"/>
                    </a:moveTo>
                    <a:lnTo>
                      <a:pt x="35051" y="134112"/>
                    </a:lnTo>
                    <a:lnTo>
                      <a:pt x="25931" y="141243"/>
                    </a:lnTo>
                    <a:lnTo>
                      <a:pt x="16954" y="148875"/>
                    </a:lnTo>
                    <a:lnTo>
                      <a:pt x="8262" y="156936"/>
                    </a:lnTo>
                    <a:lnTo>
                      <a:pt x="0" y="165354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02" name="object 102"/>
              <p:cNvSpPr/>
              <p:nvPr/>
            </p:nvSpPr>
            <p:spPr>
              <a:xfrm>
                <a:off x="3955427" y="1144524"/>
                <a:ext cx="49530" cy="146685"/>
              </a:xfrm>
              <a:custGeom>
                <a:avLst/>
                <a:gdLst/>
                <a:ahLst/>
                <a:cxnLst/>
                <a:rect l="l" t="t" r="r" b="b"/>
                <a:pathLst>
                  <a:path w="49529" h="146684">
                    <a:moveTo>
                      <a:pt x="49529" y="136398"/>
                    </a:moveTo>
                    <a:lnTo>
                      <a:pt x="43826" y="142505"/>
                    </a:lnTo>
                    <a:lnTo>
                      <a:pt x="36480" y="145827"/>
                    </a:lnTo>
                    <a:lnTo>
                      <a:pt x="28420" y="146149"/>
                    </a:lnTo>
                    <a:lnTo>
                      <a:pt x="20573" y="143256"/>
                    </a:lnTo>
                    <a:lnTo>
                      <a:pt x="14466" y="137124"/>
                    </a:lnTo>
                    <a:lnTo>
                      <a:pt x="11144" y="129635"/>
                    </a:lnTo>
                    <a:lnTo>
                      <a:pt x="10822" y="121717"/>
                    </a:lnTo>
                    <a:lnTo>
                      <a:pt x="13715" y="114300"/>
                    </a:lnTo>
                    <a:lnTo>
                      <a:pt x="14477" y="112776"/>
                    </a:lnTo>
                    <a:lnTo>
                      <a:pt x="15239" y="112014"/>
                    </a:lnTo>
                    <a:lnTo>
                      <a:pt x="16001" y="111252"/>
                    </a:lnTo>
                    <a:lnTo>
                      <a:pt x="8381" y="109728"/>
                    </a:lnTo>
                    <a:lnTo>
                      <a:pt x="2285" y="103632"/>
                    </a:lnTo>
                    <a:lnTo>
                      <a:pt x="761" y="96774"/>
                    </a:lnTo>
                    <a:lnTo>
                      <a:pt x="750" y="72651"/>
                    </a:lnTo>
                    <a:lnTo>
                      <a:pt x="666" y="48387"/>
                    </a:lnTo>
                    <a:lnTo>
                      <a:pt x="440" y="24122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03" name="object 103"/>
              <p:cNvSpPr/>
              <p:nvPr/>
            </p:nvSpPr>
            <p:spPr>
              <a:xfrm>
                <a:off x="3876941" y="1113282"/>
                <a:ext cx="6350" cy="144780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780">
                    <a:moveTo>
                      <a:pt x="6096" y="144779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04" name="object 104"/>
              <p:cNvSpPr/>
              <p:nvPr/>
            </p:nvSpPr>
            <p:spPr>
              <a:xfrm>
                <a:off x="3866273" y="1218438"/>
                <a:ext cx="1524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15239" h="8890">
                    <a:moveTo>
                      <a:pt x="0" y="0"/>
                    </a:moveTo>
                    <a:lnTo>
                      <a:pt x="4572" y="3810"/>
                    </a:lnTo>
                    <a:lnTo>
                      <a:pt x="9144" y="6858"/>
                    </a:lnTo>
                    <a:lnTo>
                      <a:pt x="15240" y="8381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05" name="object 105"/>
              <p:cNvSpPr/>
              <p:nvPr/>
            </p:nvSpPr>
            <p:spPr>
              <a:xfrm>
                <a:off x="3856367" y="960882"/>
                <a:ext cx="155575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155575" h="469900">
                    <a:moveTo>
                      <a:pt x="66294" y="469392"/>
                    </a:moveTo>
                    <a:lnTo>
                      <a:pt x="139446" y="433578"/>
                    </a:lnTo>
                    <a:lnTo>
                      <a:pt x="139446" y="407670"/>
                    </a:lnTo>
                    <a:lnTo>
                      <a:pt x="145542" y="323088"/>
                    </a:lnTo>
                    <a:lnTo>
                      <a:pt x="150114" y="319278"/>
                    </a:lnTo>
                    <a:lnTo>
                      <a:pt x="153162" y="312420"/>
                    </a:lnTo>
                    <a:lnTo>
                      <a:pt x="152400" y="306324"/>
                    </a:lnTo>
                    <a:lnTo>
                      <a:pt x="153162" y="300228"/>
                    </a:lnTo>
                    <a:lnTo>
                      <a:pt x="151638" y="294894"/>
                    </a:lnTo>
                    <a:lnTo>
                      <a:pt x="148590" y="290322"/>
                    </a:lnTo>
                    <a:lnTo>
                      <a:pt x="150876" y="288798"/>
                    </a:lnTo>
                    <a:lnTo>
                      <a:pt x="153162" y="287274"/>
                    </a:lnTo>
                    <a:lnTo>
                      <a:pt x="153162" y="284226"/>
                    </a:lnTo>
                    <a:lnTo>
                      <a:pt x="154483" y="250507"/>
                    </a:lnTo>
                    <a:lnTo>
                      <a:pt x="155162" y="216789"/>
                    </a:lnTo>
                    <a:lnTo>
                      <a:pt x="155412" y="183070"/>
                    </a:lnTo>
                    <a:lnTo>
                      <a:pt x="155448" y="149352"/>
                    </a:lnTo>
                    <a:lnTo>
                      <a:pt x="155448" y="144018"/>
                    </a:lnTo>
                    <a:lnTo>
                      <a:pt x="153924" y="139446"/>
                    </a:lnTo>
                    <a:lnTo>
                      <a:pt x="153162" y="134112"/>
                    </a:lnTo>
                    <a:lnTo>
                      <a:pt x="122682" y="96774"/>
                    </a:lnTo>
                    <a:lnTo>
                      <a:pt x="100584" y="83820"/>
                    </a:lnTo>
                    <a:lnTo>
                      <a:pt x="100584" y="79248"/>
                    </a:lnTo>
                    <a:lnTo>
                      <a:pt x="108263" y="72473"/>
                    </a:lnTo>
                    <a:lnTo>
                      <a:pt x="114014" y="63912"/>
                    </a:lnTo>
                    <a:lnTo>
                      <a:pt x="117621" y="54066"/>
                    </a:lnTo>
                    <a:lnTo>
                      <a:pt x="118872" y="43434"/>
                    </a:lnTo>
                    <a:lnTo>
                      <a:pt x="115966" y="26681"/>
                    </a:lnTo>
                    <a:lnTo>
                      <a:pt x="107061" y="12858"/>
                    </a:lnTo>
                    <a:lnTo>
                      <a:pt x="93583" y="3464"/>
                    </a:lnTo>
                    <a:lnTo>
                      <a:pt x="76962" y="0"/>
                    </a:lnTo>
                    <a:lnTo>
                      <a:pt x="60328" y="3464"/>
                    </a:lnTo>
                    <a:lnTo>
                      <a:pt x="46767" y="12858"/>
                    </a:lnTo>
                    <a:lnTo>
                      <a:pt x="37635" y="26681"/>
                    </a:lnTo>
                    <a:lnTo>
                      <a:pt x="34290" y="43434"/>
                    </a:lnTo>
                    <a:lnTo>
                      <a:pt x="35552" y="54078"/>
                    </a:lnTo>
                    <a:lnTo>
                      <a:pt x="39243" y="64008"/>
                    </a:lnTo>
                    <a:lnTo>
                      <a:pt x="45219" y="72794"/>
                    </a:lnTo>
                    <a:lnTo>
                      <a:pt x="53340" y="80010"/>
                    </a:lnTo>
                    <a:lnTo>
                      <a:pt x="44315" y="83700"/>
                    </a:lnTo>
                    <a:lnTo>
                      <a:pt x="10668" y="102108"/>
                    </a:lnTo>
                    <a:lnTo>
                      <a:pt x="2857" y="156591"/>
                    </a:lnTo>
                    <a:lnTo>
                      <a:pt x="2286" y="195834"/>
                    </a:lnTo>
                    <a:lnTo>
                      <a:pt x="2286" y="208978"/>
                    </a:lnTo>
                    <a:lnTo>
                      <a:pt x="2286" y="222123"/>
                    </a:lnTo>
                    <a:lnTo>
                      <a:pt x="2286" y="235267"/>
                    </a:lnTo>
                    <a:lnTo>
                      <a:pt x="2286" y="248412"/>
                    </a:lnTo>
                    <a:lnTo>
                      <a:pt x="3048" y="252222"/>
                    </a:lnTo>
                    <a:lnTo>
                      <a:pt x="5334" y="256032"/>
                    </a:lnTo>
                    <a:lnTo>
                      <a:pt x="9144" y="258318"/>
                    </a:lnTo>
                    <a:lnTo>
                      <a:pt x="6096" y="262128"/>
                    </a:lnTo>
                    <a:lnTo>
                      <a:pt x="3810" y="266700"/>
                    </a:lnTo>
                    <a:lnTo>
                      <a:pt x="3048" y="272034"/>
                    </a:lnTo>
                    <a:lnTo>
                      <a:pt x="2988" y="280916"/>
                    </a:lnTo>
                    <a:lnTo>
                      <a:pt x="6000" y="288798"/>
                    </a:lnTo>
                    <a:lnTo>
                      <a:pt x="11727" y="294965"/>
                    </a:lnTo>
                    <a:lnTo>
                      <a:pt x="19812" y="298704"/>
                    </a:lnTo>
                    <a:lnTo>
                      <a:pt x="20574" y="298704"/>
                    </a:lnTo>
                    <a:lnTo>
                      <a:pt x="22860" y="298704"/>
                    </a:lnTo>
                    <a:lnTo>
                      <a:pt x="25146" y="297942"/>
                    </a:lnTo>
                    <a:lnTo>
                      <a:pt x="26670" y="297180"/>
                    </a:lnTo>
                    <a:lnTo>
                      <a:pt x="33528" y="397002"/>
                    </a:lnTo>
                    <a:lnTo>
                      <a:pt x="0" y="429006"/>
                    </a:lnTo>
                    <a:lnTo>
                      <a:pt x="0" y="436626"/>
                    </a:lnTo>
                    <a:lnTo>
                      <a:pt x="25908" y="449580"/>
                    </a:lnTo>
                    <a:lnTo>
                      <a:pt x="37338" y="445770"/>
                    </a:lnTo>
                    <a:lnTo>
                      <a:pt x="38100" y="454152"/>
                    </a:lnTo>
                    <a:lnTo>
                      <a:pt x="64008" y="467868"/>
                    </a:lnTo>
                    <a:lnTo>
                      <a:pt x="66294" y="469392"/>
                    </a:lnTo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06" name="object 106"/>
              <p:cNvSpPr/>
              <p:nvPr/>
            </p:nvSpPr>
            <p:spPr>
              <a:xfrm>
                <a:off x="4236605" y="1210055"/>
                <a:ext cx="41148" cy="49530"/>
              </a:xfrm>
              <a:prstGeom prst="rect">
                <a:avLst/>
              </a:prstGeom>
              <a:blipFill>
                <a:blip r:embed="rId5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07" name="object 107"/>
              <p:cNvSpPr/>
              <p:nvPr/>
            </p:nvSpPr>
            <p:spPr>
              <a:xfrm>
                <a:off x="4232795" y="1052988"/>
                <a:ext cx="121158" cy="374999"/>
              </a:xfrm>
              <a:prstGeom prst="rect">
                <a:avLst/>
              </a:prstGeom>
              <a:blipFill>
                <a:blip r:embed="rId5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08" name="object 108"/>
              <p:cNvSpPr/>
              <p:nvPr/>
            </p:nvSpPr>
            <p:spPr>
              <a:xfrm>
                <a:off x="4258703" y="1235202"/>
                <a:ext cx="121285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1285" h="195580">
                    <a:moveTo>
                      <a:pt x="33527" y="152629"/>
                    </a:moveTo>
                    <a:lnTo>
                      <a:pt x="33527" y="135636"/>
                    </a:lnTo>
                    <a:lnTo>
                      <a:pt x="24122" y="141910"/>
                    </a:lnTo>
                    <a:lnTo>
                      <a:pt x="15430" y="149256"/>
                    </a:lnTo>
                    <a:lnTo>
                      <a:pt x="7596" y="157603"/>
                    </a:lnTo>
                    <a:lnTo>
                      <a:pt x="761" y="166878"/>
                    </a:lnTo>
                    <a:lnTo>
                      <a:pt x="0" y="169926"/>
                    </a:lnTo>
                    <a:lnTo>
                      <a:pt x="0" y="172974"/>
                    </a:lnTo>
                    <a:lnTo>
                      <a:pt x="1385" y="175052"/>
                    </a:lnTo>
                    <a:lnTo>
                      <a:pt x="12191" y="171450"/>
                    </a:lnTo>
                    <a:lnTo>
                      <a:pt x="30575" y="155162"/>
                    </a:lnTo>
                    <a:lnTo>
                      <a:pt x="33527" y="152629"/>
                    </a:lnTo>
                    <a:close/>
                  </a:path>
                  <a:path w="121285" h="195580">
                    <a:moveTo>
                      <a:pt x="1523" y="175260"/>
                    </a:moveTo>
                    <a:lnTo>
                      <a:pt x="1385" y="175052"/>
                    </a:lnTo>
                    <a:lnTo>
                      <a:pt x="761" y="175260"/>
                    </a:lnTo>
                    <a:lnTo>
                      <a:pt x="1523" y="175260"/>
                    </a:lnTo>
                    <a:close/>
                  </a:path>
                  <a:path w="121285" h="195580">
                    <a:moveTo>
                      <a:pt x="49529" y="139446"/>
                    </a:moveTo>
                    <a:lnTo>
                      <a:pt x="49529" y="138684"/>
                    </a:lnTo>
                    <a:lnTo>
                      <a:pt x="45719" y="5333"/>
                    </a:lnTo>
                    <a:lnTo>
                      <a:pt x="37337" y="0"/>
                    </a:lnTo>
                    <a:lnTo>
                      <a:pt x="32765" y="134874"/>
                    </a:lnTo>
                    <a:lnTo>
                      <a:pt x="33527" y="135636"/>
                    </a:lnTo>
                    <a:lnTo>
                      <a:pt x="33527" y="152629"/>
                    </a:lnTo>
                    <a:lnTo>
                      <a:pt x="39945" y="147125"/>
                    </a:lnTo>
                    <a:lnTo>
                      <a:pt x="49529" y="139446"/>
                    </a:lnTo>
                    <a:close/>
                  </a:path>
                  <a:path w="121285" h="195580">
                    <a:moveTo>
                      <a:pt x="121157" y="29718"/>
                    </a:moveTo>
                    <a:lnTo>
                      <a:pt x="84581" y="28955"/>
                    </a:lnTo>
                    <a:lnTo>
                      <a:pt x="76199" y="150876"/>
                    </a:lnTo>
                    <a:lnTo>
                      <a:pt x="76199" y="151638"/>
                    </a:lnTo>
                    <a:lnTo>
                      <a:pt x="66091" y="159043"/>
                    </a:lnTo>
                    <a:lnTo>
                      <a:pt x="56483" y="167449"/>
                    </a:lnTo>
                    <a:lnTo>
                      <a:pt x="47589" y="176712"/>
                    </a:lnTo>
                    <a:lnTo>
                      <a:pt x="39623" y="186690"/>
                    </a:lnTo>
                    <a:lnTo>
                      <a:pt x="39623" y="192024"/>
                    </a:lnTo>
                    <a:lnTo>
                      <a:pt x="40385" y="195072"/>
                    </a:lnTo>
                    <a:lnTo>
                      <a:pt x="114299" y="158496"/>
                    </a:lnTo>
                    <a:lnTo>
                      <a:pt x="114299" y="133350"/>
                    </a:lnTo>
                    <a:lnTo>
                      <a:pt x="121157" y="2971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09" name="object 109"/>
              <p:cNvSpPr/>
              <p:nvPr/>
            </p:nvSpPr>
            <p:spPr>
              <a:xfrm>
                <a:off x="4251083" y="1037510"/>
                <a:ext cx="135636" cy="78819"/>
              </a:xfrm>
              <a:prstGeom prst="rect">
                <a:avLst/>
              </a:prstGeom>
              <a:blipFill>
                <a:blip r:embed="rId5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10" name="object 110"/>
              <p:cNvSpPr/>
              <p:nvPr/>
            </p:nvSpPr>
            <p:spPr>
              <a:xfrm>
                <a:off x="4344047" y="1241297"/>
                <a:ext cx="42672" cy="49529"/>
              </a:xfrm>
              <a:prstGeom prst="rect">
                <a:avLst/>
              </a:prstGeom>
              <a:blipFill>
                <a:blip r:embed="rId5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11" name="object 111"/>
              <p:cNvSpPr/>
              <p:nvPr/>
            </p:nvSpPr>
            <p:spPr>
              <a:xfrm>
                <a:off x="4267847" y="960882"/>
                <a:ext cx="84582" cy="86868"/>
              </a:xfrm>
              <a:prstGeom prst="rect">
                <a:avLst/>
              </a:prstGeom>
              <a:blipFill>
                <a:blip r:embed="rId5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12" name="object 112"/>
              <p:cNvSpPr/>
              <p:nvPr/>
            </p:nvSpPr>
            <p:spPr>
              <a:xfrm>
                <a:off x="4280039" y="1034033"/>
                <a:ext cx="58419" cy="1397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13969">
                    <a:moveTo>
                      <a:pt x="57912" y="3809"/>
                    </a:moveTo>
                    <a:lnTo>
                      <a:pt x="51816" y="8251"/>
                    </a:lnTo>
                    <a:lnTo>
                      <a:pt x="45148" y="11334"/>
                    </a:lnTo>
                    <a:lnTo>
                      <a:pt x="38195" y="13132"/>
                    </a:lnTo>
                    <a:lnTo>
                      <a:pt x="31242" y="13715"/>
                    </a:lnTo>
                    <a:lnTo>
                      <a:pt x="22288" y="12858"/>
                    </a:lnTo>
                    <a:lnTo>
                      <a:pt x="13906" y="10286"/>
                    </a:lnTo>
                    <a:lnTo>
                      <a:pt x="6381" y="6000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13" name="object 113"/>
              <p:cNvSpPr/>
              <p:nvPr/>
            </p:nvSpPr>
            <p:spPr>
              <a:xfrm>
                <a:off x="4344047" y="1093720"/>
                <a:ext cx="44958" cy="162210"/>
              </a:xfrm>
              <a:prstGeom prst="rect">
                <a:avLst/>
              </a:prstGeom>
              <a:blipFill>
                <a:blip r:embed="rId5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14" name="object 114"/>
              <p:cNvSpPr/>
              <p:nvPr/>
            </p:nvSpPr>
            <p:spPr>
              <a:xfrm>
                <a:off x="4273181" y="1240536"/>
                <a:ext cx="35560" cy="165735"/>
              </a:xfrm>
              <a:custGeom>
                <a:avLst/>
                <a:gdLst/>
                <a:ahLst/>
                <a:cxnLst/>
                <a:rect l="l" t="t" r="r" b="b"/>
                <a:pathLst>
                  <a:path w="35560" h="165734">
                    <a:moveTo>
                      <a:pt x="31241" y="0"/>
                    </a:moveTo>
                    <a:lnTo>
                      <a:pt x="35051" y="134112"/>
                    </a:lnTo>
                    <a:lnTo>
                      <a:pt x="25931" y="141243"/>
                    </a:lnTo>
                    <a:lnTo>
                      <a:pt x="16954" y="148875"/>
                    </a:lnTo>
                    <a:lnTo>
                      <a:pt x="8262" y="156936"/>
                    </a:lnTo>
                    <a:lnTo>
                      <a:pt x="0" y="165354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15" name="object 115"/>
              <p:cNvSpPr/>
              <p:nvPr/>
            </p:nvSpPr>
            <p:spPr>
              <a:xfrm>
                <a:off x="4332617" y="1144524"/>
                <a:ext cx="49530" cy="146685"/>
              </a:xfrm>
              <a:custGeom>
                <a:avLst/>
                <a:gdLst/>
                <a:ahLst/>
                <a:cxnLst/>
                <a:rect l="l" t="t" r="r" b="b"/>
                <a:pathLst>
                  <a:path w="49529" h="146684">
                    <a:moveTo>
                      <a:pt x="49529" y="136398"/>
                    </a:moveTo>
                    <a:lnTo>
                      <a:pt x="43826" y="142505"/>
                    </a:lnTo>
                    <a:lnTo>
                      <a:pt x="36480" y="145827"/>
                    </a:lnTo>
                    <a:lnTo>
                      <a:pt x="28420" y="146149"/>
                    </a:lnTo>
                    <a:lnTo>
                      <a:pt x="20573" y="143256"/>
                    </a:lnTo>
                    <a:lnTo>
                      <a:pt x="14466" y="137124"/>
                    </a:lnTo>
                    <a:lnTo>
                      <a:pt x="11144" y="129635"/>
                    </a:lnTo>
                    <a:lnTo>
                      <a:pt x="10822" y="121717"/>
                    </a:lnTo>
                    <a:lnTo>
                      <a:pt x="13715" y="114300"/>
                    </a:lnTo>
                    <a:lnTo>
                      <a:pt x="14477" y="112776"/>
                    </a:lnTo>
                    <a:lnTo>
                      <a:pt x="15239" y="112014"/>
                    </a:lnTo>
                    <a:lnTo>
                      <a:pt x="16001" y="111252"/>
                    </a:lnTo>
                    <a:lnTo>
                      <a:pt x="8381" y="109728"/>
                    </a:lnTo>
                    <a:lnTo>
                      <a:pt x="2285" y="103632"/>
                    </a:lnTo>
                    <a:lnTo>
                      <a:pt x="761" y="96774"/>
                    </a:lnTo>
                    <a:lnTo>
                      <a:pt x="750" y="72651"/>
                    </a:lnTo>
                    <a:lnTo>
                      <a:pt x="666" y="48387"/>
                    </a:lnTo>
                    <a:lnTo>
                      <a:pt x="440" y="24122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16" name="object 116"/>
              <p:cNvSpPr/>
              <p:nvPr/>
            </p:nvSpPr>
            <p:spPr>
              <a:xfrm>
                <a:off x="4254131" y="1113282"/>
                <a:ext cx="6350" cy="144780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780">
                    <a:moveTo>
                      <a:pt x="6096" y="144779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17" name="object 117"/>
              <p:cNvSpPr/>
              <p:nvPr/>
            </p:nvSpPr>
            <p:spPr>
              <a:xfrm>
                <a:off x="4243463" y="1218438"/>
                <a:ext cx="1524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15239" h="8890">
                    <a:moveTo>
                      <a:pt x="0" y="0"/>
                    </a:moveTo>
                    <a:lnTo>
                      <a:pt x="4572" y="3810"/>
                    </a:lnTo>
                    <a:lnTo>
                      <a:pt x="9144" y="6858"/>
                    </a:lnTo>
                    <a:lnTo>
                      <a:pt x="15240" y="8381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18" name="object 118"/>
              <p:cNvSpPr/>
              <p:nvPr/>
            </p:nvSpPr>
            <p:spPr>
              <a:xfrm>
                <a:off x="4233557" y="960882"/>
                <a:ext cx="155575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155575" h="469900">
                    <a:moveTo>
                      <a:pt x="66294" y="469392"/>
                    </a:moveTo>
                    <a:lnTo>
                      <a:pt x="139446" y="433578"/>
                    </a:lnTo>
                    <a:lnTo>
                      <a:pt x="139446" y="407670"/>
                    </a:lnTo>
                    <a:lnTo>
                      <a:pt x="145542" y="323088"/>
                    </a:lnTo>
                    <a:lnTo>
                      <a:pt x="150114" y="319278"/>
                    </a:lnTo>
                    <a:lnTo>
                      <a:pt x="153162" y="312420"/>
                    </a:lnTo>
                    <a:lnTo>
                      <a:pt x="153162" y="306324"/>
                    </a:lnTo>
                    <a:lnTo>
                      <a:pt x="153162" y="300228"/>
                    </a:lnTo>
                    <a:lnTo>
                      <a:pt x="151638" y="294894"/>
                    </a:lnTo>
                    <a:lnTo>
                      <a:pt x="148590" y="290322"/>
                    </a:lnTo>
                    <a:lnTo>
                      <a:pt x="150876" y="288798"/>
                    </a:lnTo>
                    <a:lnTo>
                      <a:pt x="154805" y="250507"/>
                    </a:lnTo>
                    <a:lnTo>
                      <a:pt x="155424" y="183070"/>
                    </a:lnTo>
                    <a:lnTo>
                      <a:pt x="155448" y="149352"/>
                    </a:lnTo>
                    <a:lnTo>
                      <a:pt x="155448" y="144018"/>
                    </a:lnTo>
                    <a:lnTo>
                      <a:pt x="153924" y="139446"/>
                    </a:lnTo>
                    <a:lnTo>
                      <a:pt x="153162" y="134112"/>
                    </a:lnTo>
                    <a:lnTo>
                      <a:pt x="122682" y="96774"/>
                    </a:lnTo>
                    <a:lnTo>
                      <a:pt x="100584" y="83820"/>
                    </a:lnTo>
                    <a:lnTo>
                      <a:pt x="100584" y="79248"/>
                    </a:lnTo>
                    <a:lnTo>
                      <a:pt x="108263" y="72473"/>
                    </a:lnTo>
                    <a:lnTo>
                      <a:pt x="114014" y="63912"/>
                    </a:lnTo>
                    <a:lnTo>
                      <a:pt x="117621" y="54066"/>
                    </a:lnTo>
                    <a:lnTo>
                      <a:pt x="118872" y="43434"/>
                    </a:lnTo>
                    <a:lnTo>
                      <a:pt x="115966" y="26681"/>
                    </a:lnTo>
                    <a:lnTo>
                      <a:pt x="107061" y="12858"/>
                    </a:lnTo>
                    <a:lnTo>
                      <a:pt x="93583" y="3464"/>
                    </a:lnTo>
                    <a:lnTo>
                      <a:pt x="76962" y="0"/>
                    </a:lnTo>
                    <a:lnTo>
                      <a:pt x="60328" y="3464"/>
                    </a:lnTo>
                    <a:lnTo>
                      <a:pt x="46767" y="12858"/>
                    </a:lnTo>
                    <a:lnTo>
                      <a:pt x="37635" y="26681"/>
                    </a:lnTo>
                    <a:lnTo>
                      <a:pt x="34290" y="43434"/>
                    </a:lnTo>
                    <a:lnTo>
                      <a:pt x="35552" y="54078"/>
                    </a:lnTo>
                    <a:lnTo>
                      <a:pt x="39243" y="64008"/>
                    </a:lnTo>
                    <a:lnTo>
                      <a:pt x="45219" y="72794"/>
                    </a:lnTo>
                    <a:lnTo>
                      <a:pt x="53340" y="80010"/>
                    </a:lnTo>
                    <a:lnTo>
                      <a:pt x="44315" y="83700"/>
                    </a:lnTo>
                    <a:lnTo>
                      <a:pt x="6096" y="108966"/>
                    </a:lnTo>
                    <a:lnTo>
                      <a:pt x="2857" y="156591"/>
                    </a:lnTo>
                    <a:lnTo>
                      <a:pt x="2286" y="195834"/>
                    </a:lnTo>
                    <a:lnTo>
                      <a:pt x="2297" y="208978"/>
                    </a:lnTo>
                    <a:lnTo>
                      <a:pt x="2381" y="222123"/>
                    </a:lnTo>
                    <a:lnTo>
                      <a:pt x="2607" y="235267"/>
                    </a:lnTo>
                    <a:lnTo>
                      <a:pt x="3048" y="248412"/>
                    </a:lnTo>
                    <a:lnTo>
                      <a:pt x="3048" y="252222"/>
                    </a:lnTo>
                    <a:lnTo>
                      <a:pt x="5334" y="256032"/>
                    </a:lnTo>
                    <a:lnTo>
                      <a:pt x="9144" y="258318"/>
                    </a:lnTo>
                    <a:lnTo>
                      <a:pt x="6096" y="262128"/>
                    </a:lnTo>
                    <a:lnTo>
                      <a:pt x="3810" y="266700"/>
                    </a:lnTo>
                    <a:lnTo>
                      <a:pt x="3048" y="272034"/>
                    </a:lnTo>
                    <a:lnTo>
                      <a:pt x="2988" y="280916"/>
                    </a:lnTo>
                    <a:lnTo>
                      <a:pt x="6000" y="288798"/>
                    </a:lnTo>
                    <a:lnTo>
                      <a:pt x="11727" y="294965"/>
                    </a:lnTo>
                    <a:lnTo>
                      <a:pt x="19812" y="298704"/>
                    </a:lnTo>
                    <a:lnTo>
                      <a:pt x="20574" y="298704"/>
                    </a:lnTo>
                    <a:lnTo>
                      <a:pt x="22860" y="298704"/>
                    </a:lnTo>
                    <a:lnTo>
                      <a:pt x="25146" y="297942"/>
                    </a:lnTo>
                    <a:lnTo>
                      <a:pt x="26670" y="297180"/>
                    </a:lnTo>
                    <a:lnTo>
                      <a:pt x="33528" y="397002"/>
                    </a:lnTo>
                    <a:lnTo>
                      <a:pt x="0" y="429006"/>
                    </a:lnTo>
                    <a:lnTo>
                      <a:pt x="0" y="436626"/>
                    </a:lnTo>
                    <a:lnTo>
                      <a:pt x="25908" y="449580"/>
                    </a:lnTo>
                    <a:lnTo>
                      <a:pt x="37338" y="445770"/>
                    </a:lnTo>
                    <a:lnTo>
                      <a:pt x="38100" y="454152"/>
                    </a:lnTo>
                    <a:lnTo>
                      <a:pt x="64008" y="467868"/>
                    </a:lnTo>
                    <a:lnTo>
                      <a:pt x="66294" y="469392"/>
                    </a:lnTo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19" name="object 119"/>
              <p:cNvSpPr/>
              <p:nvPr/>
            </p:nvSpPr>
            <p:spPr>
              <a:xfrm>
                <a:off x="1218323" y="1210055"/>
                <a:ext cx="41148" cy="49530"/>
              </a:xfrm>
              <a:prstGeom prst="rect">
                <a:avLst/>
              </a:prstGeom>
              <a:blipFill>
                <a:blip r:embed="rId5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20" name="object 120"/>
              <p:cNvSpPr/>
              <p:nvPr/>
            </p:nvSpPr>
            <p:spPr>
              <a:xfrm>
                <a:off x="1215275" y="1052988"/>
                <a:ext cx="121158" cy="374999"/>
              </a:xfrm>
              <a:prstGeom prst="rect">
                <a:avLst/>
              </a:prstGeom>
              <a:blipFill>
                <a:blip r:embed="rId5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21" name="object 121"/>
              <p:cNvSpPr/>
              <p:nvPr/>
            </p:nvSpPr>
            <p:spPr>
              <a:xfrm>
                <a:off x="1240421" y="1235202"/>
                <a:ext cx="121285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1284" h="195580">
                    <a:moveTo>
                      <a:pt x="50291" y="139446"/>
                    </a:moveTo>
                    <a:lnTo>
                      <a:pt x="49529" y="138684"/>
                    </a:lnTo>
                    <a:lnTo>
                      <a:pt x="45719" y="5333"/>
                    </a:lnTo>
                    <a:lnTo>
                      <a:pt x="38099" y="0"/>
                    </a:lnTo>
                    <a:lnTo>
                      <a:pt x="33527" y="134874"/>
                    </a:lnTo>
                    <a:lnTo>
                      <a:pt x="33527" y="135636"/>
                    </a:lnTo>
                    <a:lnTo>
                      <a:pt x="24122" y="141910"/>
                    </a:lnTo>
                    <a:lnTo>
                      <a:pt x="15430" y="149256"/>
                    </a:lnTo>
                    <a:lnTo>
                      <a:pt x="7596" y="157603"/>
                    </a:lnTo>
                    <a:lnTo>
                      <a:pt x="761" y="166878"/>
                    </a:lnTo>
                    <a:lnTo>
                      <a:pt x="0" y="169926"/>
                    </a:lnTo>
                    <a:lnTo>
                      <a:pt x="761" y="172974"/>
                    </a:lnTo>
                    <a:lnTo>
                      <a:pt x="1523" y="175260"/>
                    </a:lnTo>
                    <a:lnTo>
                      <a:pt x="12191" y="171450"/>
                    </a:lnTo>
                    <a:lnTo>
                      <a:pt x="12953" y="171450"/>
                    </a:lnTo>
                    <a:lnTo>
                      <a:pt x="31337" y="155162"/>
                    </a:lnTo>
                    <a:lnTo>
                      <a:pt x="40707" y="147125"/>
                    </a:lnTo>
                    <a:lnTo>
                      <a:pt x="50291" y="139446"/>
                    </a:lnTo>
                    <a:close/>
                  </a:path>
                  <a:path w="121284" h="195580">
                    <a:moveTo>
                      <a:pt x="76961" y="176972"/>
                    </a:moveTo>
                    <a:lnTo>
                      <a:pt x="76961" y="151638"/>
                    </a:lnTo>
                    <a:lnTo>
                      <a:pt x="66532" y="159043"/>
                    </a:lnTo>
                    <a:lnTo>
                      <a:pt x="56959" y="167449"/>
                    </a:lnTo>
                    <a:lnTo>
                      <a:pt x="48244" y="176712"/>
                    </a:lnTo>
                    <a:lnTo>
                      <a:pt x="40385" y="186690"/>
                    </a:lnTo>
                    <a:lnTo>
                      <a:pt x="39623" y="189738"/>
                    </a:lnTo>
                    <a:lnTo>
                      <a:pt x="40385" y="192024"/>
                    </a:lnTo>
                    <a:lnTo>
                      <a:pt x="41064" y="194736"/>
                    </a:lnTo>
                    <a:lnTo>
                      <a:pt x="76961" y="176972"/>
                    </a:lnTo>
                    <a:close/>
                  </a:path>
                  <a:path w="121284" h="195580">
                    <a:moveTo>
                      <a:pt x="41147" y="195072"/>
                    </a:moveTo>
                    <a:lnTo>
                      <a:pt x="41064" y="194736"/>
                    </a:lnTo>
                    <a:lnTo>
                      <a:pt x="40385" y="195072"/>
                    </a:lnTo>
                    <a:lnTo>
                      <a:pt x="41147" y="195072"/>
                    </a:lnTo>
                    <a:close/>
                  </a:path>
                  <a:path w="121284" h="195580">
                    <a:moveTo>
                      <a:pt x="121157" y="29718"/>
                    </a:moveTo>
                    <a:lnTo>
                      <a:pt x="85343" y="28955"/>
                    </a:lnTo>
                    <a:lnTo>
                      <a:pt x="76199" y="150876"/>
                    </a:lnTo>
                    <a:lnTo>
                      <a:pt x="76961" y="151638"/>
                    </a:lnTo>
                    <a:lnTo>
                      <a:pt x="76961" y="176972"/>
                    </a:lnTo>
                    <a:lnTo>
                      <a:pt x="114299" y="158496"/>
                    </a:lnTo>
                    <a:lnTo>
                      <a:pt x="114299" y="133350"/>
                    </a:lnTo>
                    <a:lnTo>
                      <a:pt x="121157" y="2971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22" name="object 122"/>
              <p:cNvSpPr/>
              <p:nvPr/>
            </p:nvSpPr>
            <p:spPr>
              <a:xfrm>
                <a:off x="1233563" y="1037510"/>
                <a:ext cx="134874" cy="78819"/>
              </a:xfrm>
              <a:prstGeom prst="rect">
                <a:avLst/>
              </a:prstGeom>
              <a:blipFill>
                <a:blip r:embed="rId5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23" name="object 123"/>
              <p:cNvSpPr/>
              <p:nvPr/>
            </p:nvSpPr>
            <p:spPr>
              <a:xfrm>
                <a:off x="1325765" y="1241297"/>
                <a:ext cx="42671" cy="49529"/>
              </a:xfrm>
              <a:prstGeom prst="rect">
                <a:avLst/>
              </a:prstGeom>
              <a:blipFill>
                <a:blip r:embed="rId6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24" name="object 124"/>
              <p:cNvSpPr/>
              <p:nvPr/>
            </p:nvSpPr>
            <p:spPr>
              <a:xfrm>
                <a:off x="1250327" y="960882"/>
                <a:ext cx="84582" cy="86868"/>
              </a:xfrm>
              <a:prstGeom prst="rect">
                <a:avLst/>
              </a:prstGeom>
              <a:blipFill>
                <a:blip r:embed="rId6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25" name="object 125"/>
              <p:cNvSpPr/>
              <p:nvPr/>
            </p:nvSpPr>
            <p:spPr>
              <a:xfrm>
                <a:off x="1262519" y="1034033"/>
                <a:ext cx="57150" cy="1397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13969">
                    <a:moveTo>
                      <a:pt x="57150" y="3809"/>
                    </a:moveTo>
                    <a:lnTo>
                      <a:pt x="51482" y="8251"/>
                    </a:lnTo>
                    <a:lnTo>
                      <a:pt x="44958" y="11334"/>
                    </a:lnTo>
                    <a:lnTo>
                      <a:pt x="37861" y="13132"/>
                    </a:lnTo>
                    <a:lnTo>
                      <a:pt x="30480" y="13715"/>
                    </a:lnTo>
                    <a:lnTo>
                      <a:pt x="21967" y="12858"/>
                    </a:lnTo>
                    <a:lnTo>
                      <a:pt x="13811" y="10286"/>
                    </a:lnTo>
                    <a:lnTo>
                      <a:pt x="6369" y="6000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26" name="object 126"/>
              <p:cNvSpPr/>
              <p:nvPr/>
            </p:nvSpPr>
            <p:spPr>
              <a:xfrm>
                <a:off x="1326527" y="1093720"/>
                <a:ext cx="44310" cy="162210"/>
              </a:xfrm>
              <a:prstGeom prst="rect">
                <a:avLst/>
              </a:prstGeom>
              <a:blipFill>
                <a:blip r:embed="rId6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27" name="object 127"/>
              <p:cNvSpPr/>
              <p:nvPr/>
            </p:nvSpPr>
            <p:spPr>
              <a:xfrm>
                <a:off x="1255661" y="1240536"/>
                <a:ext cx="35560" cy="165735"/>
              </a:xfrm>
              <a:custGeom>
                <a:avLst/>
                <a:gdLst/>
                <a:ahLst/>
                <a:cxnLst/>
                <a:rect l="l" t="t" r="r" b="b"/>
                <a:pathLst>
                  <a:path w="35559" h="165734">
                    <a:moveTo>
                      <a:pt x="31241" y="0"/>
                    </a:moveTo>
                    <a:lnTo>
                      <a:pt x="35051" y="134112"/>
                    </a:lnTo>
                    <a:lnTo>
                      <a:pt x="25610" y="141243"/>
                    </a:lnTo>
                    <a:lnTo>
                      <a:pt x="16668" y="148875"/>
                    </a:lnTo>
                    <a:lnTo>
                      <a:pt x="8155" y="156936"/>
                    </a:lnTo>
                    <a:lnTo>
                      <a:pt x="0" y="165354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28" name="object 128"/>
              <p:cNvSpPr/>
              <p:nvPr/>
            </p:nvSpPr>
            <p:spPr>
              <a:xfrm>
                <a:off x="1315097" y="1144524"/>
                <a:ext cx="48895" cy="146685"/>
              </a:xfrm>
              <a:custGeom>
                <a:avLst/>
                <a:gdLst/>
                <a:ahLst/>
                <a:cxnLst/>
                <a:rect l="l" t="t" r="r" b="b"/>
                <a:pathLst>
                  <a:path w="48894" h="146684">
                    <a:moveTo>
                      <a:pt x="48768" y="136398"/>
                    </a:moveTo>
                    <a:lnTo>
                      <a:pt x="43064" y="142505"/>
                    </a:lnTo>
                    <a:lnTo>
                      <a:pt x="35718" y="145827"/>
                    </a:lnTo>
                    <a:lnTo>
                      <a:pt x="27658" y="146149"/>
                    </a:lnTo>
                    <a:lnTo>
                      <a:pt x="19812" y="143256"/>
                    </a:lnTo>
                    <a:lnTo>
                      <a:pt x="14144" y="137124"/>
                    </a:lnTo>
                    <a:lnTo>
                      <a:pt x="11049" y="129635"/>
                    </a:lnTo>
                    <a:lnTo>
                      <a:pt x="10810" y="121717"/>
                    </a:lnTo>
                    <a:lnTo>
                      <a:pt x="13716" y="114300"/>
                    </a:lnTo>
                    <a:lnTo>
                      <a:pt x="14478" y="112776"/>
                    </a:lnTo>
                    <a:lnTo>
                      <a:pt x="15240" y="112014"/>
                    </a:lnTo>
                    <a:lnTo>
                      <a:pt x="16002" y="111252"/>
                    </a:lnTo>
                    <a:lnTo>
                      <a:pt x="8382" y="109728"/>
                    </a:lnTo>
                    <a:lnTo>
                      <a:pt x="2286" y="103632"/>
                    </a:lnTo>
                    <a:lnTo>
                      <a:pt x="0" y="96774"/>
                    </a:lnTo>
                    <a:lnTo>
                      <a:pt x="428" y="72651"/>
                    </a:lnTo>
                    <a:lnTo>
                      <a:pt x="571" y="48387"/>
                    </a:lnTo>
                    <a:lnTo>
                      <a:pt x="428" y="24122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29" name="object 129"/>
              <p:cNvSpPr/>
              <p:nvPr/>
            </p:nvSpPr>
            <p:spPr>
              <a:xfrm>
                <a:off x="1235849" y="1113282"/>
                <a:ext cx="6985" cy="144780"/>
              </a:xfrm>
              <a:custGeom>
                <a:avLst/>
                <a:gdLst/>
                <a:ahLst/>
                <a:cxnLst/>
                <a:rect l="l" t="t" r="r" b="b"/>
                <a:pathLst>
                  <a:path w="6984" h="144780">
                    <a:moveTo>
                      <a:pt x="6858" y="144779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30" name="object 130"/>
              <p:cNvSpPr/>
              <p:nvPr/>
            </p:nvSpPr>
            <p:spPr>
              <a:xfrm>
                <a:off x="1225943" y="1218438"/>
                <a:ext cx="14604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14605" h="8890">
                    <a:moveTo>
                      <a:pt x="0" y="0"/>
                    </a:moveTo>
                    <a:lnTo>
                      <a:pt x="3810" y="3810"/>
                    </a:lnTo>
                    <a:lnTo>
                      <a:pt x="9144" y="6858"/>
                    </a:lnTo>
                    <a:lnTo>
                      <a:pt x="14478" y="8381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31" name="object 131"/>
              <p:cNvSpPr/>
              <p:nvPr/>
            </p:nvSpPr>
            <p:spPr>
              <a:xfrm>
                <a:off x="1215275" y="960882"/>
                <a:ext cx="156210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156209" h="469900">
                    <a:moveTo>
                      <a:pt x="67056" y="469392"/>
                    </a:moveTo>
                    <a:lnTo>
                      <a:pt x="140208" y="433578"/>
                    </a:lnTo>
                    <a:lnTo>
                      <a:pt x="140208" y="407670"/>
                    </a:lnTo>
                    <a:lnTo>
                      <a:pt x="146304" y="323088"/>
                    </a:lnTo>
                    <a:lnTo>
                      <a:pt x="150876" y="319278"/>
                    </a:lnTo>
                    <a:lnTo>
                      <a:pt x="153162" y="312420"/>
                    </a:lnTo>
                    <a:lnTo>
                      <a:pt x="153162" y="306324"/>
                    </a:lnTo>
                    <a:lnTo>
                      <a:pt x="153162" y="300228"/>
                    </a:lnTo>
                    <a:lnTo>
                      <a:pt x="151638" y="294894"/>
                    </a:lnTo>
                    <a:lnTo>
                      <a:pt x="148590" y="290322"/>
                    </a:lnTo>
                    <a:lnTo>
                      <a:pt x="151638" y="288798"/>
                    </a:lnTo>
                    <a:lnTo>
                      <a:pt x="154912" y="250507"/>
                    </a:lnTo>
                    <a:lnTo>
                      <a:pt x="155745" y="183070"/>
                    </a:lnTo>
                    <a:lnTo>
                      <a:pt x="155447" y="149352"/>
                    </a:lnTo>
                    <a:lnTo>
                      <a:pt x="155447" y="144018"/>
                    </a:lnTo>
                    <a:lnTo>
                      <a:pt x="133016" y="104429"/>
                    </a:lnTo>
                    <a:lnTo>
                      <a:pt x="100584" y="83820"/>
                    </a:lnTo>
                    <a:lnTo>
                      <a:pt x="100584" y="79248"/>
                    </a:lnTo>
                    <a:lnTo>
                      <a:pt x="108704" y="72473"/>
                    </a:lnTo>
                    <a:lnTo>
                      <a:pt x="114680" y="63912"/>
                    </a:lnTo>
                    <a:lnTo>
                      <a:pt x="118371" y="54066"/>
                    </a:lnTo>
                    <a:lnTo>
                      <a:pt x="119633" y="43434"/>
                    </a:lnTo>
                    <a:lnTo>
                      <a:pt x="116288" y="26681"/>
                    </a:lnTo>
                    <a:lnTo>
                      <a:pt x="107156" y="12858"/>
                    </a:lnTo>
                    <a:lnTo>
                      <a:pt x="93595" y="3464"/>
                    </a:lnTo>
                    <a:lnTo>
                      <a:pt x="76961" y="0"/>
                    </a:lnTo>
                    <a:lnTo>
                      <a:pt x="60340" y="3464"/>
                    </a:lnTo>
                    <a:lnTo>
                      <a:pt x="46862" y="12858"/>
                    </a:lnTo>
                    <a:lnTo>
                      <a:pt x="37957" y="26681"/>
                    </a:lnTo>
                    <a:lnTo>
                      <a:pt x="35051" y="43434"/>
                    </a:lnTo>
                    <a:lnTo>
                      <a:pt x="36314" y="54078"/>
                    </a:lnTo>
                    <a:lnTo>
                      <a:pt x="40004" y="64008"/>
                    </a:lnTo>
                    <a:lnTo>
                      <a:pt x="45981" y="72794"/>
                    </a:lnTo>
                    <a:lnTo>
                      <a:pt x="54102" y="80010"/>
                    </a:lnTo>
                    <a:lnTo>
                      <a:pt x="44969" y="83700"/>
                    </a:lnTo>
                    <a:lnTo>
                      <a:pt x="11429" y="102108"/>
                    </a:lnTo>
                    <a:lnTo>
                      <a:pt x="3047" y="156591"/>
                    </a:lnTo>
                    <a:lnTo>
                      <a:pt x="2762" y="176283"/>
                    </a:lnTo>
                    <a:lnTo>
                      <a:pt x="3048" y="195834"/>
                    </a:lnTo>
                    <a:lnTo>
                      <a:pt x="3048" y="208978"/>
                    </a:lnTo>
                    <a:lnTo>
                      <a:pt x="3048" y="222123"/>
                    </a:lnTo>
                    <a:lnTo>
                      <a:pt x="3048" y="235267"/>
                    </a:lnTo>
                    <a:lnTo>
                      <a:pt x="3048" y="248412"/>
                    </a:lnTo>
                    <a:lnTo>
                      <a:pt x="3809" y="252222"/>
                    </a:lnTo>
                    <a:lnTo>
                      <a:pt x="6096" y="256032"/>
                    </a:lnTo>
                    <a:lnTo>
                      <a:pt x="9143" y="258318"/>
                    </a:lnTo>
                    <a:lnTo>
                      <a:pt x="6096" y="262128"/>
                    </a:lnTo>
                    <a:lnTo>
                      <a:pt x="4572" y="266700"/>
                    </a:lnTo>
                    <a:lnTo>
                      <a:pt x="3809" y="272034"/>
                    </a:lnTo>
                    <a:lnTo>
                      <a:pt x="3417" y="280916"/>
                    </a:lnTo>
                    <a:lnTo>
                      <a:pt x="6381" y="288798"/>
                    </a:lnTo>
                    <a:lnTo>
                      <a:pt x="12061" y="294965"/>
                    </a:lnTo>
                    <a:lnTo>
                      <a:pt x="19812" y="298704"/>
                    </a:lnTo>
                    <a:lnTo>
                      <a:pt x="20574" y="298704"/>
                    </a:lnTo>
                    <a:lnTo>
                      <a:pt x="22860" y="298704"/>
                    </a:lnTo>
                    <a:lnTo>
                      <a:pt x="25146" y="297942"/>
                    </a:lnTo>
                    <a:lnTo>
                      <a:pt x="27432" y="297180"/>
                    </a:lnTo>
                    <a:lnTo>
                      <a:pt x="34290" y="397002"/>
                    </a:lnTo>
                    <a:lnTo>
                      <a:pt x="0" y="429006"/>
                    </a:lnTo>
                    <a:lnTo>
                      <a:pt x="0" y="436626"/>
                    </a:lnTo>
                    <a:lnTo>
                      <a:pt x="26670" y="449580"/>
                    </a:lnTo>
                    <a:lnTo>
                      <a:pt x="38100" y="445770"/>
                    </a:lnTo>
                    <a:lnTo>
                      <a:pt x="38100" y="454152"/>
                    </a:lnTo>
                    <a:lnTo>
                      <a:pt x="64770" y="467868"/>
                    </a:lnTo>
                    <a:lnTo>
                      <a:pt x="67056" y="469392"/>
                    </a:lnTo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32" name="object 132"/>
              <p:cNvSpPr/>
              <p:nvPr/>
            </p:nvSpPr>
            <p:spPr>
              <a:xfrm>
                <a:off x="835799" y="1844039"/>
                <a:ext cx="41147" cy="48767"/>
              </a:xfrm>
              <a:prstGeom prst="rect">
                <a:avLst/>
              </a:prstGeom>
              <a:blipFill>
                <a:blip r:embed="rId6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33" name="object 133"/>
              <p:cNvSpPr/>
              <p:nvPr/>
            </p:nvSpPr>
            <p:spPr>
              <a:xfrm>
                <a:off x="831989" y="1686877"/>
                <a:ext cx="121158" cy="375094"/>
              </a:xfrm>
              <a:prstGeom prst="rect">
                <a:avLst/>
              </a:prstGeom>
              <a:blipFill>
                <a:blip r:embed="rId6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34" name="object 134"/>
              <p:cNvSpPr/>
              <p:nvPr/>
            </p:nvSpPr>
            <p:spPr>
              <a:xfrm>
                <a:off x="857897" y="1869185"/>
                <a:ext cx="120650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95580">
                    <a:moveTo>
                      <a:pt x="33528" y="152233"/>
                    </a:moveTo>
                    <a:lnTo>
                      <a:pt x="33528" y="134873"/>
                    </a:lnTo>
                    <a:lnTo>
                      <a:pt x="23788" y="141577"/>
                    </a:lnTo>
                    <a:lnTo>
                      <a:pt x="15049" y="149066"/>
                    </a:lnTo>
                    <a:lnTo>
                      <a:pt x="7167" y="157269"/>
                    </a:lnTo>
                    <a:lnTo>
                      <a:pt x="0" y="166115"/>
                    </a:lnTo>
                    <a:lnTo>
                      <a:pt x="0" y="172211"/>
                    </a:lnTo>
                    <a:lnTo>
                      <a:pt x="1085" y="174382"/>
                    </a:lnTo>
                    <a:lnTo>
                      <a:pt x="11430" y="170687"/>
                    </a:lnTo>
                    <a:lnTo>
                      <a:pt x="12192" y="171449"/>
                    </a:lnTo>
                    <a:lnTo>
                      <a:pt x="21347" y="163008"/>
                    </a:lnTo>
                    <a:lnTo>
                      <a:pt x="30575" y="154781"/>
                    </a:lnTo>
                    <a:lnTo>
                      <a:pt x="33528" y="152233"/>
                    </a:lnTo>
                    <a:close/>
                  </a:path>
                  <a:path w="120650" h="195580">
                    <a:moveTo>
                      <a:pt x="1524" y="175259"/>
                    </a:moveTo>
                    <a:lnTo>
                      <a:pt x="1085" y="174382"/>
                    </a:lnTo>
                    <a:lnTo>
                      <a:pt x="762" y="174497"/>
                    </a:lnTo>
                    <a:lnTo>
                      <a:pt x="1524" y="175259"/>
                    </a:lnTo>
                    <a:close/>
                  </a:path>
                  <a:path w="120650" h="195580">
                    <a:moveTo>
                      <a:pt x="49530" y="138683"/>
                    </a:moveTo>
                    <a:lnTo>
                      <a:pt x="48768" y="138683"/>
                    </a:lnTo>
                    <a:lnTo>
                      <a:pt x="44958" y="4571"/>
                    </a:lnTo>
                    <a:lnTo>
                      <a:pt x="37338" y="0"/>
                    </a:lnTo>
                    <a:lnTo>
                      <a:pt x="32766" y="134873"/>
                    </a:lnTo>
                    <a:lnTo>
                      <a:pt x="33528" y="134873"/>
                    </a:lnTo>
                    <a:lnTo>
                      <a:pt x="33528" y="152233"/>
                    </a:lnTo>
                    <a:lnTo>
                      <a:pt x="39945" y="146696"/>
                    </a:lnTo>
                    <a:lnTo>
                      <a:pt x="49530" y="138683"/>
                    </a:lnTo>
                    <a:close/>
                  </a:path>
                  <a:path w="120650" h="195580">
                    <a:moveTo>
                      <a:pt x="120396" y="29717"/>
                    </a:moveTo>
                    <a:lnTo>
                      <a:pt x="84582" y="28955"/>
                    </a:lnTo>
                    <a:lnTo>
                      <a:pt x="76200" y="150875"/>
                    </a:lnTo>
                    <a:lnTo>
                      <a:pt x="66091" y="158603"/>
                    </a:lnTo>
                    <a:lnTo>
                      <a:pt x="56483" y="166973"/>
                    </a:lnTo>
                    <a:lnTo>
                      <a:pt x="47589" y="176057"/>
                    </a:lnTo>
                    <a:lnTo>
                      <a:pt x="39624" y="185927"/>
                    </a:lnTo>
                    <a:lnTo>
                      <a:pt x="39624" y="192023"/>
                    </a:lnTo>
                    <a:lnTo>
                      <a:pt x="40386" y="195071"/>
                    </a:lnTo>
                    <a:lnTo>
                      <a:pt x="40386" y="194309"/>
                    </a:lnTo>
                    <a:lnTo>
                      <a:pt x="114300" y="158495"/>
                    </a:lnTo>
                    <a:lnTo>
                      <a:pt x="114300" y="133349"/>
                    </a:lnTo>
                    <a:lnTo>
                      <a:pt x="120396" y="2971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35" name="object 135"/>
              <p:cNvSpPr/>
              <p:nvPr/>
            </p:nvSpPr>
            <p:spPr>
              <a:xfrm>
                <a:off x="850277" y="1671066"/>
                <a:ext cx="135636" cy="79247"/>
              </a:xfrm>
              <a:prstGeom prst="rect">
                <a:avLst/>
              </a:prstGeom>
              <a:blipFill>
                <a:blip r:embed="rId6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36" name="object 136"/>
              <p:cNvSpPr/>
              <p:nvPr/>
            </p:nvSpPr>
            <p:spPr>
              <a:xfrm>
                <a:off x="942479" y="1874520"/>
                <a:ext cx="42922" cy="50291"/>
              </a:xfrm>
              <a:prstGeom prst="rect">
                <a:avLst/>
              </a:prstGeom>
              <a:blipFill>
                <a:blip r:embed="rId6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37" name="object 137"/>
              <p:cNvSpPr/>
              <p:nvPr/>
            </p:nvSpPr>
            <p:spPr>
              <a:xfrm>
                <a:off x="867041" y="1594866"/>
                <a:ext cx="84581" cy="86867"/>
              </a:xfrm>
              <a:prstGeom prst="rect">
                <a:avLst/>
              </a:prstGeom>
              <a:blipFill>
                <a:blip r:embed="rId6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38" name="object 138"/>
              <p:cNvSpPr/>
              <p:nvPr/>
            </p:nvSpPr>
            <p:spPr>
              <a:xfrm>
                <a:off x="879233" y="1668017"/>
                <a:ext cx="58419" cy="13970"/>
              </a:xfrm>
              <a:custGeom>
                <a:avLst/>
                <a:gdLst/>
                <a:ahLst/>
                <a:cxnLst/>
                <a:rect l="l" t="t" r="r" b="b"/>
                <a:pathLst>
                  <a:path w="58419" h="13969">
                    <a:moveTo>
                      <a:pt x="57912" y="3810"/>
                    </a:moveTo>
                    <a:lnTo>
                      <a:pt x="51804" y="7929"/>
                    </a:lnTo>
                    <a:lnTo>
                      <a:pt x="45053" y="11049"/>
                    </a:lnTo>
                    <a:lnTo>
                      <a:pt x="37873" y="13025"/>
                    </a:lnTo>
                    <a:lnTo>
                      <a:pt x="30480" y="13716"/>
                    </a:lnTo>
                    <a:lnTo>
                      <a:pt x="21967" y="12751"/>
                    </a:lnTo>
                    <a:lnTo>
                      <a:pt x="13811" y="10001"/>
                    </a:lnTo>
                    <a:lnTo>
                      <a:pt x="6369" y="5679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39" name="object 139"/>
              <p:cNvSpPr/>
              <p:nvPr/>
            </p:nvSpPr>
            <p:spPr>
              <a:xfrm>
                <a:off x="943241" y="1727596"/>
                <a:ext cx="44958" cy="162317"/>
              </a:xfrm>
              <a:prstGeom prst="rect">
                <a:avLst/>
              </a:prstGeom>
              <a:blipFill>
                <a:blip r:embed="rId6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40" name="object 140"/>
              <p:cNvSpPr/>
              <p:nvPr/>
            </p:nvSpPr>
            <p:spPr>
              <a:xfrm>
                <a:off x="872375" y="1874520"/>
                <a:ext cx="3556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35559" h="165100">
                    <a:moveTo>
                      <a:pt x="31241" y="0"/>
                    </a:moveTo>
                    <a:lnTo>
                      <a:pt x="35051" y="133350"/>
                    </a:lnTo>
                    <a:lnTo>
                      <a:pt x="25931" y="140910"/>
                    </a:lnTo>
                    <a:lnTo>
                      <a:pt x="16954" y="148685"/>
                    </a:lnTo>
                    <a:lnTo>
                      <a:pt x="8262" y="156602"/>
                    </a:lnTo>
                    <a:lnTo>
                      <a:pt x="0" y="16459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41" name="object 141"/>
              <p:cNvSpPr/>
              <p:nvPr/>
            </p:nvSpPr>
            <p:spPr>
              <a:xfrm>
                <a:off x="931811" y="1778507"/>
                <a:ext cx="49530" cy="145415"/>
              </a:xfrm>
              <a:custGeom>
                <a:avLst/>
                <a:gdLst/>
                <a:ahLst/>
                <a:cxnLst/>
                <a:rect l="l" t="t" r="r" b="b"/>
                <a:pathLst>
                  <a:path w="49530" h="145414">
                    <a:moveTo>
                      <a:pt x="49530" y="136398"/>
                    </a:moveTo>
                    <a:lnTo>
                      <a:pt x="43826" y="142065"/>
                    </a:lnTo>
                    <a:lnTo>
                      <a:pt x="36480" y="145161"/>
                    </a:lnTo>
                    <a:lnTo>
                      <a:pt x="28420" y="145399"/>
                    </a:lnTo>
                    <a:lnTo>
                      <a:pt x="20574" y="142494"/>
                    </a:lnTo>
                    <a:lnTo>
                      <a:pt x="14466" y="136790"/>
                    </a:lnTo>
                    <a:lnTo>
                      <a:pt x="11144" y="129444"/>
                    </a:lnTo>
                    <a:lnTo>
                      <a:pt x="10822" y="121384"/>
                    </a:lnTo>
                    <a:lnTo>
                      <a:pt x="13716" y="113538"/>
                    </a:lnTo>
                    <a:lnTo>
                      <a:pt x="14478" y="112776"/>
                    </a:lnTo>
                    <a:lnTo>
                      <a:pt x="15240" y="112014"/>
                    </a:lnTo>
                    <a:lnTo>
                      <a:pt x="16002" y="111252"/>
                    </a:lnTo>
                    <a:lnTo>
                      <a:pt x="8382" y="109728"/>
                    </a:lnTo>
                    <a:lnTo>
                      <a:pt x="2286" y="103632"/>
                    </a:lnTo>
                    <a:lnTo>
                      <a:pt x="762" y="96012"/>
                    </a:lnTo>
                    <a:lnTo>
                      <a:pt x="750" y="72009"/>
                    </a:lnTo>
                    <a:lnTo>
                      <a:pt x="666" y="48006"/>
                    </a:lnTo>
                    <a:lnTo>
                      <a:pt x="440" y="24003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42" name="object 142"/>
              <p:cNvSpPr/>
              <p:nvPr/>
            </p:nvSpPr>
            <p:spPr>
              <a:xfrm>
                <a:off x="853325" y="1747266"/>
                <a:ext cx="6350" cy="14414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144">
                    <a:moveTo>
                      <a:pt x="6096" y="144017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43" name="object 143"/>
              <p:cNvSpPr/>
              <p:nvPr/>
            </p:nvSpPr>
            <p:spPr>
              <a:xfrm>
                <a:off x="842657" y="1852422"/>
                <a:ext cx="1524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15240" h="8889">
                    <a:moveTo>
                      <a:pt x="0" y="0"/>
                    </a:moveTo>
                    <a:lnTo>
                      <a:pt x="4572" y="3810"/>
                    </a:lnTo>
                    <a:lnTo>
                      <a:pt x="9144" y="6858"/>
                    </a:lnTo>
                    <a:lnTo>
                      <a:pt x="15240" y="8381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44" name="object 144"/>
              <p:cNvSpPr/>
              <p:nvPr/>
            </p:nvSpPr>
            <p:spPr>
              <a:xfrm>
                <a:off x="832751" y="1594866"/>
                <a:ext cx="155575" cy="468630"/>
              </a:xfrm>
              <a:custGeom>
                <a:avLst/>
                <a:gdLst/>
                <a:ahLst/>
                <a:cxnLst/>
                <a:rect l="l" t="t" r="r" b="b"/>
                <a:pathLst>
                  <a:path w="155575" h="468630">
                    <a:moveTo>
                      <a:pt x="66293" y="468629"/>
                    </a:moveTo>
                    <a:lnTo>
                      <a:pt x="139445" y="433577"/>
                    </a:lnTo>
                    <a:lnTo>
                      <a:pt x="139445" y="407669"/>
                    </a:lnTo>
                    <a:lnTo>
                      <a:pt x="145541" y="323087"/>
                    </a:lnTo>
                    <a:lnTo>
                      <a:pt x="150113" y="318515"/>
                    </a:lnTo>
                    <a:lnTo>
                      <a:pt x="153161" y="312419"/>
                    </a:lnTo>
                    <a:lnTo>
                      <a:pt x="152399" y="305561"/>
                    </a:lnTo>
                    <a:lnTo>
                      <a:pt x="152399" y="300227"/>
                    </a:lnTo>
                    <a:lnTo>
                      <a:pt x="150876" y="294893"/>
                    </a:lnTo>
                    <a:lnTo>
                      <a:pt x="148590" y="289559"/>
                    </a:lnTo>
                    <a:lnTo>
                      <a:pt x="150876" y="288797"/>
                    </a:lnTo>
                    <a:lnTo>
                      <a:pt x="154162" y="250495"/>
                    </a:lnTo>
                    <a:lnTo>
                      <a:pt x="155305" y="182749"/>
                    </a:lnTo>
                    <a:lnTo>
                      <a:pt x="155447" y="148589"/>
                    </a:lnTo>
                    <a:lnTo>
                      <a:pt x="154685" y="144017"/>
                    </a:lnTo>
                    <a:lnTo>
                      <a:pt x="153923" y="138683"/>
                    </a:lnTo>
                    <a:lnTo>
                      <a:pt x="132373" y="104322"/>
                    </a:lnTo>
                    <a:lnTo>
                      <a:pt x="100583" y="83057"/>
                    </a:lnTo>
                    <a:lnTo>
                      <a:pt x="99821" y="79247"/>
                    </a:lnTo>
                    <a:lnTo>
                      <a:pt x="107942" y="72151"/>
                    </a:lnTo>
                    <a:lnTo>
                      <a:pt x="113918" y="63626"/>
                    </a:lnTo>
                    <a:lnTo>
                      <a:pt x="117609" y="53959"/>
                    </a:lnTo>
                    <a:lnTo>
                      <a:pt x="118871" y="43433"/>
                    </a:lnTo>
                    <a:lnTo>
                      <a:pt x="115645" y="26681"/>
                    </a:lnTo>
                    <a:lnTo>
                      <a:pt x="106775" y="12858"/>
                    </a:lnTo>
                    <a:lnTo>
                      <a:pt x="93475" y="3464"/>
                    </a:lnTo>
                    <a:lnTo>
                      <a:pt x="76961" y="0"/>
                    </a:lnTo>
                    <a:lnTo>
                      <a:pt x="60007" y="3464"/>
                    </a:lnTo>
                    <a:lnTo>
                      <a:pt x="46481" y="12858"/>
                    </a:lnTo>
                    <a:lnTo>
                      <a:pt x="37528" y="26681"/>
                    </a:lnTo>
                    <a:lnTo>
                      <a:pt x="34289" y="43433"/>
                    </a:lnTo>
                    <a:lnTo>
                      <a:pt x="35552" y="54066"/>
                    </a:lnTo>
                    <a:lnTo>
                      <a:pt x="39242" y="63912"/>
                    </a:lnTo>
                    <a:lnTo>
                      <a:pt x="45219" y="72473"/>
                    </a:lnTo>
                    <a:lnTo>
                      <a:pt x="53339" y="79247"/>
                    </a:lnTo>
                    <a:lnTo>
                      <a:pt x="44207" y="83379"/>
                    </a:lnTo>
                    <a:lnTo>
                      <a:pt x="6095" y="108965"/>
                    </a:lnTo>
                    <a:lnTo>
                      <a:pt x="2857" y="156209"/>
                    </a:lnTo>
                    <a:lnTo>
                      <a:pt x="2285" y="195833"/>
                    </a:lnTo>
                    <a:lnTo>
                      <a:pt x="2285" y="208978"/>
                    </a:lnTo>
                    <a:lnTo>
                      <a:pt x="2285" y="222122"/>
                    </a:lnTo>
                    <a:lnTo>
                      <a:pt x="2285" y="235267"/>
                    </a:lnTo>
                    <a:lnTo>
                      <a:pt x="2285" y="248411"/>
                    </a:lnTo>
                    <a:lnTo>
                      <a:pt x="3047" y="252221"/>
                    </a:lnTo>
                    <a:lnTo>
                      <a:pt x="5333" y="256031"/>
                    </a:lnTo>
                    <a:lnTo>
                      <a:pt x="9143" y="257555"/>
                    </a:lnTo>
                    <a:lnTo>
                      <a:pt x="5333" y="262127"/>
                    </a:lnTo>
                    <a:lnTo>
                      <a:pt x="3809" y="266699"/>
                    </a:lnTo>
                    <a:lnTo>
                      <a:pt x="3047" y="272033"/>
                    </a:lnTo>
                    <a:lnTo>
                      <a:pt x="2988" y="280582"/>
                    </a:lnTo>
                    <a:lnTo>
                      <a:pt x="6000" y="288416"/>
                    </a:lnTo>
                    <a:lnTo>
                      <a:pt x="11727" y="294536"/>
                    </a:lnTo>
                    <a:lnTo>
                      <a:pt x="19811" y="297941"/>
                    </a:lnTo>
                    <a:lnTo>
                      <a:pt x="20573" y="297941"/>
                    </a:lnTo>
                    <a:lnTo>
                      <a:pt x="22859" y="298703"/>
                    </a:lnTo>
                    <a:lnTo>
                      <a:pt x="25145" y="297941"/>
                    </a:lnTo>
                    <a:lnTo>
                      <a:pt x="26669" y="296417"/>
                    </a:lnTo>
                    <a:lnTo>
                      <a:pt x="33527" y="397001"/>
                    </a:lnTo>
                    <a:lnTo>
                      <a:pt x="0" y="429005"/>
                    </a:lnTo>
                    <a:lnTo>
                      <a:pt x="0" y="436625"/>
                    </a:lnTo>
                    <a:lnTo>
                      <a:pt x="25907" y="449579"/>
                    </a:lnTo>
                    <a:lnTo>
                      <a:pt x="37337" y="445769"/>
                    </a:lnTo>
                    <a:lnTo>
                      <a:pt x="38099" y="453389"/>
                    </a:lnTo>
                    <a:lnTo>
                      <a:pt x="64007" y="467105"/>
                    </a:lnTo>
                    <a:lnTo>
                      <a:pt x="66293" y="468629"/>
                    </a:lnTo>
                  </a:path>
                </a:pathLst>
              </a:custGeom>
              <a:ln w="9143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45" name="object 145"/>
              <p:cNvSpPr/>
              <p:nvPr/>
            </p:nvSpPr>
            <p:spPr>
              <a:xfrm>
                <a:off x="1590179" y="1844039"/>
                <a:ext cx="41147" cy="48767"/>
              </a:xfrm>
              <a:prstGeom prst="rect">
                <a:avLst/>
              </a:prstGeom>
              <a:blipFill>
                <a:blip r:embed="rId6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46" name="object 146"/>
              <p:cNvSpPr/>
              <p:nvPr/>
            </p:nvSpPr>
            <p:spPr>
              <a:xfrm>
                <a:off x="1586369" y="1686877"/>
                <a:ext cx="121157" cy="375094"/>
              </a:xfrm>
              <a:prstGeom prst="rect">
                <a:avLst/>
              </a:prstGeom>
              <a:blipFill>
                <a:blip r:embed="rId7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47" name="object 147"/>
              <p:cNvSpPr/>
              <p:nvPr/>
            </p:nvSpPr>
            <p:spPr>
              <a:xfrm>
                <a:off x="1612277" y="1869185"/>
                <a:ext cx="121285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1285" h="195580">
                    <a:moveTo>
                      <a:pt x="33527" y="152233"/>
                    </a:moveTo>
                    <a:lnTo>
                      <a:pt x="33527" y="134873"/>
                    </a:lnTo>
                    <a:lnTo>
                      <a:pt x="24122" y="141577"/>
                    </a:lnTo>
                    <a:lnTo>
                      <a:pt x="15430" y="149066"/>
                    </a:lnTo>
                    <a:lnTo>
                      <a:pt x="7596" y="157269"/>
                    </a:lnTo>
                    <a:lnTo>
                      <a:pt x="761" y="166115"/>
                    </a:lnTo>
                    <a:lnTo>
                      <a:pt x="0" y="169163"/>
                    </a:lnTo>
                    <a:lnTo>
                      <a:pt x="0" y="172211"/>
                    </a:lnTo>
                    <a:lnTo>
                      <a:pt x="1088" y="174389"/>
                    </a:lnTo>
                    <a:lnTo>
                      <a:pt x="12191" y="170687"/>
                    </a:lnTo>
                    <a:lnTo>
                      <a:pt x="12191" y="171449"/>
                    </a:lnTo>
                    <a:lnTo>
                      <a:pt x="21347" y="163008"/>
                    </a:lnTo>
                    <a:lnTo>
                      <a:pt x="30575" y="154781"/>
                    </a:lnTo>
                    <a:lnTo>
                      <a:pt x="33527" y="152233"/>
                    </a:lnTo>
                    <a:close/>
                  </a:path>
                  <a:path w="121285" h="195580">
                    <a:moveTo>
                      <a:pt x="1523" y="175259"/>
                    </a:moveTo>
                    <a:lnTo>
                      <a:pt x="1088" y="174389"/>
                    </a:lnTo>
                    <a:lnTo>
                      <a:pt x="761" y="174497"/>
                    </a:lnTo>
                    <a:lnTo>
                      <a:pt x="1523" y="175259"/>
                    </a:lnTo>
                    <a:close/>
                  </a:path>
                  <a:path w="121285" h="195580">
                    <a:moveTo>
                      <a:pt x="49529" y="138683"/>
                    </a:moveTo>
                    <a:lnTo>
                      <a:pt x="48767" y="138683"/>
                    </a:lnTo>
                    <a:lnTo>
                      <a:pt x="45719" y="4571"/>
                    </a:lnTo>
                    <a:lnTo>
                      <a:pt x="37337" y="0"/>
                    </a:lnTo>
                    <a:lnTo>
                      <a:pt x="32765" y="134873"/>
                    </a:lnTo>
                    <a:lnTo>
                      <a:pt x="33527" y="134873"/>
                    </a:lnTo>
                    <a:lnTo>
                      <a:pt x="33527" y="152233"/>
                    </a:lnTo>
                    <a:lnTo>
                      <a:pt x="39945" y="146696"/>
                    </a:lnTo>
                    <a:lnTo>
                      <a:pt x="49529" y="138683"/>
                    </a:lnTo>
                    <a:close/>
                  </a:path>
                  <a:path w="121285" h="195580">
                    <a:moveTo>
                      <a:pt x="121157" y="29717"/>
                    </a:moveTo>
                    <a:lnTo>
                      <a:pt x="84581" y="28955"/>
                    </a:lnTo>
                    <a:lnTo>
                      <a:pt x="76199" y="150875"/>
                    </a:lnTo>
                    <a:lnTo>
                      <a:pt x="66091" y="158603"/>
                    </a:lnTo>
                    <a:lnTo>
                      <a:pt x="56483" y="166973"/>
                    </a:lnTo>
                    <a:lnTo>
                      <a:pt x="47589" y="176057"/>
                    </a:lnTo>
                    <a:lnTo>
                      <a:pt x="39623" y="185927"/>
                    </a:lnTo>
                    <a:lnTo>
                      <a:pt x="39623" y="192023"/>
                    </a:lnTo>
                    <a:lnTo>
                      <a:pt x="40385" y="195071"/>
                    </a:lnTo>
                    <a:lnTo>
                      <a:pt x="40385" y="194309"/>
                    </a:lnTo>
                    <a:lnTo>
                      <a:pt x="114299" y="158495"/>
                    </a:lnTo>
                    <a:lnTo>
                      <a:pt x="114299" y="133349"/>
                    </a:lnTo>
                    <a:lnTo>
                      <a:pt x="121157" y="2971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48" name="object 148"/>
              <p:cNvSpPr/>
              <p:nvPr/>
            </p:nvSpPr>
            <p:spPr>
              <a:xfrm>
                <a:off x="1604657" y="1671066"/>
                <a:ext cx="135635" cy="79247"/>
              </a:xfrm>
              <a:prstGeom prst="rect">
                <a:avLst/>
              </a:prstGeom>
              <a:blipFill>
                <a:blip r:embed="rId7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49" name="object 149"/>
              <p:cNvSpPr/>
              <p:nvPr/>
            </p:nvSpPr>
            <p:spPr>
              <a:xfrm>
                <a:off x="1696859" y="1874520"/>
                <a:ext cx="43434" cy="50291"/>
              </a:xfrm>
              <a:prstGeom prst="rect">
                <a:avLst/>
              </a:prstGeom>
              <a:blipFill>
                <a:blip r:embed="rId7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50" name="object 150"/>
              <p:cNvSpPr/>
              <p:nvPr/>
            </p:nvSpPr>
            <p:spPr>
              <a:xfrm>
                <a:off x="1621421" y="1594866"/>
                <a:ext cx="84581" cy="86867"/>
              </a:xfrm>
              <a:prstGeom prst="rect">
                <a:avLst/>
              </a:prstGeom>
              <a:blipFill>
                <a:blip r:embed="rId7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51" name="object 151"/>
              <p:cNvSpPr/>
              <p:nvPr/>
            </p:nvSpPr>
            <p:spPr>
              <a:xfrm>
                <a:off x="1633613" y="1668017"/>
                <a:ext cx="58419" cy="13970"/>
              </a:xfrm>
              <a:custGeom>
                <a:avLst/>
                <a:gdLst/>
                <a:ahLst/>
                <a:cxnLst/>
                <a:rect l="l" t="t" r="r" b="b"/>
                <a:pathLst>
                  <a:path w="58419" h="13969">
                    <a:moveTo>
                      <a:pt x="57912" y="3810"/>
                    </a:moveTo>
                    <a:lnTo>
                      <a:pt x="51816" y="7929"/>
                    </a:lnTo>
                    <a:lnTo>
                      <a:pt x="45148" y="11049"/>
                    </a:lnTo>
                    <a:lnTo>
                      <a:pt x="38195" y="13025"/>
                    </a:lnTo>
                    <a:lnTo>
                      <a:pt x="31242" y="13716"/>
                    </a:lnTo>
                    <a:lnTo>
                      <a:pt x="22288" y="12751"/>
                    </a:lnTo>
                    <a:lnTo>
                      <a:pt x="13906" y="10001"/>
                    </a:lnTo>
                    <a:lnTo>
                      <a:pt x="6381" y="5679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52" name="object 152"/>
              <p:cNvSpPr/>
              <p:nvPr/>
            </p:nvSpPr>
            <p:spPr>
              <a:xfrm>
                <a:off x="1698383" y="1727596"/>
                <a:ext cx="44182" cy="162317"/>
              </a:xfrm>
              <a:prstGeom prst="rect">
                <a:avLst/>
              </a:prstGeom>
              <a:blipFill>
                <a:blip r:embed="rId7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53" name="object 153"/>
              <p:cNvSpPr/>
              <p:nvPr/>
            </p:nvSpPr>
            <p:spPr>
              <a:xfrm>
                <a:off x="1626755" y="1874520"/>
                <a:ext cx="3556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35560" h="165100">
                    <a:moveTo>
                      <a:pt x="31242" y="0"/>
                    </a:moveTo>
                    <a:lnTo>
                      <a:pt x="35052" y="133350"/>
                    </a:lnTo>
                    <a:lnTo>
                      <a:pt x="25931" y="140910"/>
                    </a:lnTo>
                    <a:lnTo>
                      <a:pt x="16954" y="148685"/>
                    </a:lnTo>
                    <a:lnTo>
                      <a:pt x="8262" y="156602"/>
                    </a:lnTo>
                    <a:lnTo>
                      <a:pt x="0" y="16459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54" name="object 154"/>
              <p:cNvSpPr/>
              <p:nvPr/>
            </p:nvSpPr>
            <p:spPr>
              <a:xfrm>
                <a:off x="1686191" y="1778507"/>
                <a:ext cx="49530" cy="145415"/>
              </a:xfrm>
              <a:custGeom>
                <a:avLst/>
                <a:gdLst/>
                <a:ahLst/>
                <a:cxnLst/>
                <a:rect l="l" t="t" r="r" b="b"/>
                <a:pathLst>
                  <a:path w="49530" h="145414">
                    <a:moveTo>
                      <a:pt x="49530" y="136398"/>
                    </a:moveTo>
                    <a:lnTo>
                      <a:pt x="43826" y="142065"/>
                    </a:lnTo>
                    <a:lnTo>
                      <a:pt x="36480" y="145161"/>
                    </a:lnTo>
                    <a:lnTo>
                      <a:pt x="28420" y="145399"/>
                    </a:lnTo>
                    <a:lnTo>
                      <a:pt x="20574" y="142494"/>
                    </a:lnTo>
                    <a:lnTo>
                      <a:pt x="14466" y="136790"/>
                    </a:lnTo>
                    <a:lnTo>
                      <a:pt x="11144" y="129444"/>
                    </a:lnTo>
                    <a:lnTo>
                      <a:pt x="10822" y="121384"/>
                    </a:lnTo>
                    <a:lnTo>
                      <a:pt x="13716" y="113538"/>
                    </a:lnTo>
                    <a:lnTo>
                      <a:pt x="14478" y="112776"/>
                    </a:lnTo>
                    <a:lnTo>
                      <a:pt x="15240" y="112014"/>
                    </a:lnTo>
                    <a:lnTo>
                      <a:pt x="16002" y="111252"/>
                    </a:lnTo>
                    <a:lnTo>
                      <a:pt x="8382" y="109728"/>
                    </a:lnTo>
                    <a:lnTo>
                      <a:pt x="2286" y="103632"/>
                    </a:lnTo>
                    <a:lnTo>
                      <a:pt x="762" y="96012"/>
                    </a:lnTo>
                    <a:lnTo>
                      <a:pt x="750" y="72009"/>
                    </a:lnTo>
                    <a:lnTo>
                      <a:pt x="666" y="48006"/>
                    </a:lnTo>
                    <a:lnTo>
                      <a:pt x="440" y="24003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55" name="object 155"/>
              <p:cNvSpPr/>
              <p:nvPr/>
            </p:nvSpPr>
            <p:spPr>
              <a:xfrm>
                <a:off x="1607705" y="1747266"/>
                <a:ext cx="6350" cy="14414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144">
                    <a:moveTo>
                      <a:pt x="6096" y="144017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56" name="object 156"/>
              <p:cNvSpPr/>
              <p:nvPr/>
            </p:nvSpPr>
            <p:spPr>
              <a:xfrm>
                <a:off x="1597037" y="1852422"/>
                <a:ext cx="1524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15240" h="8889">
                    <a:moveTo>
                      <a:pt x="0" y="0"/>
                    </a:moveTo>
                    <a:lnTo>
                      <a:pt x="4572" y="3810"/>
                    </a:lnTo>
                    <a:lnTo>
                      <a:pt x="9144" y="6858"/>
                    </a:lnTo>
                    <a:lnTo>
                      <a:pt x="15240" y="8381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57" name="object 157"/>
              <p:cNvSpPr/>
              <p:nvPr/>
            </p:nvSpPr>
            <p:spPr>
              <a:xfrm>
                <a:off x="1587131" y="1594866"/>
                <a:ext cx="155575" cy="468630"/>
              </a:xfrm>
              <a:custGeom>
                <a:avLst/>
                <a:gdLst/>
                <a:ahLst/>
                <a:cxnLst/>
                <a:rect l="l" t="t" r="r" b="b"/>
                <a:pathLst>
                  <a:path w="155575" h="468630">
                    <a:moveTo>
                      <a:pt x="66293" y="468629"/>
                    </a:moveTo>
                    <a:lnTo>
                      <a:pt x="139445" y="433577"/>
                    </a:lnTo>
                    <a:lnTo>
                      <a:pt x="139445" y="407669"/>
                    </a:lnTo>
                    <a:lnTo>
                      <a:pt x="145541" y="323087"/>
                    </a:lnTo>
                    <a:lnTo>
                      <a:pt x="150113" y="318515"/>
                    </a:lnTo>
                    <a:lnTo>
                      <a:pt x="153161" y="312419"/>
                    </a:lnTo>
                    <a:lnTo>
                      <a:pt x="153161" y="305561"/>
                    </a:lnTo>
                    <a:lnTo>
                      <a:pt x="153161" y="300227"/>
                    </a:lnTo>
                    <a:lnTo>
                      <a:pt x="151637" y="294893"/>
                    </a:lnTo>
                    <a:lnTo>
                      <a:pt x="148590" y="289559"/>
                    </a:lnTo>
                    <a:lnTo>
                      <a:pt x="150876" y="288797"/>
                    </a:lnTo>
                    <a:lnTo>
                      <a:pt x="153161" y="286511"/>
                    </a:lnTo>
                    <a:lnTo>
                      <a:pt x="153161" y="284225"/>
                    </a:lnTo>
                    <a:lnTo>
                      <a:pt x="154483" y="250495"/>
                    </a:lnTo>
                    <a:lnTo>
                      <a:pt x="155162" y="216693"/>
                    </a:lnTo>
                    <a:lnTo>
                      <a:pt x="155412" y="182749"/>
                    </a:lnTo>
                    <a:lnTo>
                      <a:pt x="155447" y="148589"/>
                    </a:lnTo>
                    <a:lnTo>
                      <a:pt x="155447" y="144017"/>
                    </a:lnTo>
                    <a:lnTo>
                      <a:pt x="153923" y="138683"/>
                    </a:lnTo>
                    <a:lnTo>
                      <a:pt x="153161" y="134111"/>
                    </a:lnTo>
                    <a:lnTo>
                      <a:pt x="122681" y="96773"/>
                    </a:lnTo>
                    <a:lnTo>
                      <a:pt x="100583" y="83057"/>
                    </a:lnTo>
                    <a:lnTo>
                      <a:pt x="100583" y="79247"/>
                    </a:lnTo>
                    <a:lnTo>
                      <a:pt x="108263" y="72151"/>
                    </a:lnTo>
                    <a:lnTo>
                      <a:pt x="114014" y="63626"/>
                    </a:lnTo>
                    <a:lnTo>
                      <a:pt x="117621" y="53959"/>
                    </a:lnTo>
                    <a:lnTo>
                      <a:pt x="118871" y="43433"/>
                    </a:lnTo>
                    <a:lnTo>
                      <a:pt x="115966" y="26681"/>
                    </a:lnTo>
                    <a:lnTo>
                      <a:pt x="107060" y="12858"/>
                    </a:lnTo>
                    <a:lnTo>
                      <a:pt x="93583" y="3464"/>
                    </a:lnTo>
                    <a:lnTo>
                      <a:pt x="76961" y="0"/>
                    </a:lnTo>
                    <a:lnTo>
                      <a:pt x="60328" y="3464"/>
                    </a:lnTo>
                    <a:lnTo>
                      <a:pt x="46767" y="12858"/>
                    </a:lnTo>
                    <a:lnTo>
                      <a:pt x="37635" y="26681"/>
                    </a:lnTo>
                    <a:lnTo>
                      <a:pt x="34289" y="43433"/>
                    </a:lnTo>
                    <a:lnTo>
                      <a:pt x="35552" y="54066"/>
                    </a:lnTo>
                    <a:lnTo>
                      <a:pt x="39242" y="63912"/>
                    </a:lnTo>
                    <a:lnTo>
                      <a:pt x="45219" y="72473"/>
                    </a:lnTo>
                    <a:lnTo>
                      <a:pt x="53339" y="79247"/>
                    </a:lnTo>
                    <a:lnTo>
                      <a:pt x="44315" y="83379"/>
                    </a:lnTo>
                    <a:lnTo>
                      <a:pt x="35432" y="87725"/>
                    </a:lnTo>
                    <a:lnTo>
                      <a:pt x="26550" y="92213"/>
                    </a:lnTo>
                    <a:lnTo>
                      <a:pt x="17525" y="96773"/>
                    </a:lnTo>
                    <a:lnTo>
                      <a:pt x="3571" y="136469"/>
                    </a:lnTo>
                    <a:lnTo>
                      <a:pt x="2428" y="175950"/>
                    </a:lnTo>
                    <a:lnTo>
                      <a:pt x="2285" y="195833"/>
                    </a:lnTo>
                    <a:lnTo>
                      <a:pt x="2285" y="208978"/>
                    </a:lnTo>
                    <a:lnTo>
                      <a:pt x="2285" y="222122"/>
                    </a:lnTo>
                    <a:lnTo>
                      <a:pt x="2285" y="235267"/>
                    </a:lnTo>
                    <a:lnTo>
                      <a:pt x="2285" y="248411"/>
                    </a:lnTo>
                    <a:lnTo>
                      <a:pt x="3047" y="252221"/>
                    </a:lnTo>
                    <a:lnTo>
                      <a:pt x="5333" y="256031"/>
                    </a:lnTo>
                    <a:lnTo>
                      <a:pt x="9143" y="257555"/>
                    </a:lnTo>
                    <a:lnTo>
                      <a:pt x="6095" y="262127"/>
                    </a:lnTo>
                    <a:lnTo>
                      <a:pt x="3809" y="266699"/>
                    </a:lnTo>
                    <a:lnTo>
                      <a:pt x="3047" y="272033"/>
                    </a:lnTo>
                    <a:lnTo>
                      <a:pt x="2988" y="280582"/>
                    </a:lnTo>
                    <a:lnTo>
                      <a:pt x="6000" y="288416"/>
                    </a:lnTo>
                    <a:lnTo>
                      <a:pt x="11727" y="294536"/>
                    </a:lnTo>
                    <a:lnTo>
                      <a:pt x="19811" y="297941"/>
                    </a:lnTo>
                    <a:lnTo>
                      <a:pt x="20573" y="297941"/>
                    </a:lnTo>
                    <a:lnTo>
                      <a:pt x="22859" y="298703"/>
                    </a:lnTo>
                    <a:lnTo>
                      <a:pt x="25145" y="297941"/>
                    </a:lnTo>
                    <a:lnTo>
                      <a:pt x="26669" y="296417"/>
                    </a:lnTo>
                    <a:lnTo>
                      <a:pt x="33527" y="397001"/>
                    </a:lnTo>
                    <a:lnTo>
                      <a:pt x="0" y="429005"/>
                    </a:lnTo>
                    <a:lnTo>
                      <a:pt x="0" y="436625"/>
                    </a:lnTo>
                    <a:lnTo>
                      <a:pt x="25907" y="449579"/>
                    </a:lnTo>
                    <a:lnTo>
                      <a:pt x="28193" y="448817"/>
                    </a:lnTo>
                    <a:lnTo>
                      <a:pt x="37337" y="445769"/>
                    </a:lnTo>
                    <a:lnTo>
                      <a:pt x="38099" y="453389"/>
                    </a:lnTo>
                    <a:lnTo>
                      <a:pt x="64007" y="467105"/>
                    </a:lnTo>
                    <a:lnTo>
                      <a:pt x="66293" y="468629"/>
                    </a:lnTo>
                  </a:path>
                </a:pathLst>
              </a:custGeom>
              <a:ln w="9143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58" name="object 158"/>
              <p:cNvSpPr/>
              <p:nvPr/>
            </p:nvSpPr>
            <p:spPr>
              <a:xfrm>
                <a:off x="1967369" y="1844039"/>
                <a:ext cx="41148" cy="48767"/>
              </a:xfrm>
              <a:prstGeom prst="rect">
                <a:avLst/>
              </a:prstGeom>
              <a:blipFill>
                <a:blip r:embed="rId7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59" name="object 159"/>
              <p:cNvSpPr/>
              <p:nvPr/>
            </p:nvSpPr>
            <p:spPr>
              <a:xfrm>
                <a:off x="1963559" y="1686877"/>
                <a:ext cx="121158" cy="375094"/>
              </a:xfrm>
              <a:prstGeom prst="rect">
                <a:avLst/>
              </a:prstGeom>
              <a:blipFill>
                <a:blip r:embed="rId7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60" name="object 160"/>
              <p:cNvSpPr/>
              <p:nvPr/>
            </p:nvSpPr>
            <p:spPr>
              <a:xfrm>
                <a:off x="1989467" y="1869185"/>
                <a:ext cx="121285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1285" h="195580">
                    <a:moveTo>
                      <a:pt x="33528" y="152233"/>
                    </a:moveTo>
                    <a:lnTo>
                      <a:pt x="33528" y="134873"/>
                    </a:lnTo>
                    <a:lnTo>
                      <a:pt x="24122" y="141577"/>
                    </a:lnTo>
                    <a:lnTo>
                      <a:pt x="15430" y="149066"/>
                    </a:lnTo>
                    <a:lnTo>
                      <a:pt x="7596" y="157269"/>
                    </a:lnTo>
                    <a:lnTo>
                      <a:pt x="762" y="166115"/>
                    </a:lnTo>
                    <a:lnTo>
                      <a:pt x="0" y="169163"/>
                    </a:lnTo>
                    <a:lnTo>
                      <a:pt x="0" y="172211"/>
                    </a:lnTo>
                    <a:lnTo>
                      <a:pt x="1088" y="174389"/>
                    </a:lnTo>
                    <a:lnTo>
                      <a:pt x="12192" y="170687"/>
                    </a:lnTo>
                    <a:lnTo>
                      <a:pt x="12192" y="171449"/>
                    </a:lnTo>
                    <a:lnTo>
                      <a:pt x="21347" y="163008"/>
                    </a:lnTo>
                    <a:lnTo>
                      <a:pt x="30575" y="154781"/>
                    </a:lnTo>
                    <a:lnTo>
                      <a:pt x="33528" y="152233"/>
                    </a:lnTo>
                    <a:close/>
                  </a:path>
                  <a:path w="121285" h="195580">
                    <a:moveTo>
                      <a:pt x="1524" y="175259"/>
                    </a:moveTo>
                    <a:lnTo>
                      <a:pt x="1088" y="174389"/>
                    </a:lnTo>
                    <a:lnTo>
                      <a:pt x="762" y="174497"/>
                    </a:lnTo>
                    <a:lnTo>
                      <a:pt x="1524" y="175259"/>
                    </a:lnTo>
                    <a:close/>
                  </a:path>
                  <a:path w="121285" h="195580">
                    <a:moveTo>
                      <a:pt x="49530" y="138683"/>
                    </a:moveTo>
                    <a:lnTo>
                      <a:pt x="45720" y="4571"/>
                    </a:lnTo>
                    <a:lnTo>
                      <a:pt x="37338" y="0"/>
                    </a:lnTo>
                    <a:lnTo>
                      <a:pt x="32766" y="134873"/>
                    </a:lnTo>
                    <a:lnTo>
                      <a:pt x="33528" y="134873"/>
                    </a:lnTo>
                    <a:lnTo>
                      <a:pt x="33528" y="152233"/>
                    </a:lnTo>
                    <a:lnTo>
                      <a:pt x="39945" y="146696"/>
                    </a:lnTo>
                    <a:lnTo>
                      <a:pt x="49530" y="138683"/>
                    </a:lnTo>
                    <a:close/>
                  </a:path>
                  <a:path w="121285" h="195580">
                    <a:moveTo>
                      <a:pt x="121158" y="29717"/>
                    </a:moveTo>
                    <a:lnTo>
                      <a:pt x="84582" y="28955"/>
                    </a:lnTo>
                    <a:lnTo>
                      <a:pt x="76200" y="150875"/>
                    </a:lnTo>
                    <a:lnTo>
                      <a:pt x="66091" y="158603"/>
                    </a:lnTo>
                    <a:lnTo>
                      <a:pt x="56483" y="166973"/>
                    </a:lnTo>
                    <a:lnTo>
                      <a:pt x="47589" y="176057"/>
                    </a:lnTo>
                    <a:lnTo>
                      <a:pt x="39624" y="185927"/>
                    </a:lnTo>
                    <a:lnTo>
                      <a:pt x="39624" y="192023"/>
                    </a:lnTo>
                    <a:lnTo>
                      <a:pt x="40386" y="195071"/>
                    </a:lnTo>
                    <a:lnTo>
                      <a:pt x="40386" y="194309"/>
                    </a:lnTo>
                    <a:lnTo>
                      <a:pt x="114300" y="158495"/>
                    </a:lnTo>
                    <a:lnTo>
                      <a:pt x="114300" y="133349"/>
                    </a:lnTo>
                    <a:lnTo>
                      <a:pt x="121158" y="2971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61" name="object 161"/>
              <p:cNvSpPr/>
              <p:nvPr/>
            </p:nvSpPr>
            <p:spPr>
              <a:xfrm>
                <a:off x="1981847" y="1671066"/>
                <a:ext cx="135636" cy="79247"/>
              </a:xfrm>
              <a:prstGeom prst="rect">
                <a:avLst/>
              </a:prstGeom>
              <a:blipFill>
                <a:blip r:embed="rId7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62" name="object 162"/>
              <p:cNvSpPr/>
              <p:nvPr/>
            </p:nvSpPr>
            <p:spPr>
              <a:xfrm>
                <a:off x="2074811" y="1874520"/>
                <a:ext cx="42671" cy="50291"/>
              </a:xfrm>
              <a:prstGeom prst="rect">
                <a:avLst/>
              </a:prstGeom>
              <a:blipFill>
                <a:blip r:embed="rId7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63" name="object 163"/>
              <p:cNvSpPr/>
              <p:nvPr/>
            </p:nvSpPr>
            <p:spPr>
              <a:xfrm>
                <a:off x="1998611" y="1594866"/>
                <a:ext cx="84581" cy="86867"/>
              </a:xfrm>
              <a:prstGeom prst="rect">
                <a:avLst/>
              </a:prstGeom>
              <a:blipFill>
                <a:blip r:embed="rId7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64" name="object 164"/>
              <p:cNvSpPr/>
              <p:nvPr/>
            </p:nvSpPr>
            <p:spPr>
              <a:xfrm>
                <a:off x="2010803" y="1668017"/>
                <a:ext cx="58419" cy="13970"/>
              </a:xfrm>
              <a:custGeom>
                <a:avLst/>
                <a:gdLst/>
                <a:ahLst/>
                <a:cxnLst/>
                <a:rect l="l" t="t" r="r" b="b"/>
                <a:pathLst>
                  <a:path w="58419" h="13969">
                    <a:moveTo>
                      <a:pt x="57912" y="3810"/>
                    </a:moveTo>
                    <a:lnTo>
                      <a:pt x="51923" y="7929"/>
                    </a:lnTo>
                    <a:lnTo>
                      <a:pt x="45434" y="11049"/>
                    </a:lnTo>
                    <a:lnTo>
                      <a:pt x="38516" y="13025"/>
                    </a:lnTo>
                    <a:lnTo>
                      <a:pt x="31242" y="13716"/>
                    </a:lnTo>
                    <a:lnTo>
                      <a:pt x="22395" y="12751"/>
                    </a:lnTo>
                    <a:lnTo>
                      <a:pt x="14192" y="10001"/>
                    </a:lnTo>
                    <a:lnTo>
                      <a:pt x="6703" y="5679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65" name="object 165"/>
              <p:cNvSpPr/>
              <p:nvPr/>
            </p:nvSpPr>
            <p:spPr>
              <a:xfrm>
                <a:off x="2075573" y="1727596"/>
                <a:ext cx="44182" cy="162317"/>
              </a:xfrm>
              <a:prstGeom prst="rect">
                <a:avLst/>
              </a:prstGeom>
              <a:blipFill>
                <a:blip r:embed="rId8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66" name="object 166"/>
              <p:cNvSpPr/>
              <p:nvPr/>
            </p:nvSpPr>
            <p:spPr>
              <a:xfrm>
                <a:off x="2003945" y="1874520"/>
                <a:ext cx="3556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35560" h="165100">
                    <a:moveTo>
                      <a:pt x="31242" y="0"/>
                    </a:moveTo>
                    <a:lnTo>
                      <a:pt x="35052" y="133350"/>
                    </a:lnTo>
                    <a:lnTo>
                      <a:pt x="25931" y="140910"/>
                    </a:lnTo>
                    <a:lnTo>
                      <a:pt x="16954" y="148685"/>
                    </a:lnTo>
                    <a:lnTo>
                      <a:pt x="8262" y="156602"/>
                    </a:lnTo>
                    <a:lnTo>
                      <a:pt x="0" y="16459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67" name="object 167"/>
              <p:cNvSpPr/>
              <p:nvPr/>
            </p:nvSpPr>
            <p:spPr>
              <a:xfrm>
                <a:off x="2064143" y="1778507"/>
                <a:ext cx="48895" cy="145415"/>
              </a:xfrm>
              <a:custGeom>
                <a:avLst/>
                <a:gdLst/>
                <a:ahLst/>
                <a:cxnLst/>
                <a:rect l="l" t="t" r="r" b="b"/>
                <a:pathLst>
                  <a:path w="48894" h="145414">
                    <a:moveTo>
                      <a:pt x="48768" y="136398"/>
                    </a:moveTo>
                    <a:lnTo>
                      <a:pt x="43064" y="142065"/>
                    </a:lnTo>
                    <a:lnTo>
                      <a:pt x="35718" y="145161"/>
                    </a:lnTo>
                    <a:lnTo>
                      <a:pt x="27658" y="145399"/>
                    </a:lnTo>
                    <a:lnTo>
                      <a:pt x="19812" y="142494"/>
                    </a:lnTo>
                    <a:lnTo>
                      <a:pt x="13704" y="136790"/>
                    </a:lnTo>
                    <a:lnTo>
                      <a:pt x="10382" y="129444"/>
                    </a:lnTo>
                    <a:lnTo>
                      <a:pt x="10060" y="121384"/>
                    </a:lnTo>
                    <a:lnTo>
                      <a:pt x="12954" y="113538"/>
                    </a:lnTo>
                    <a:lnTo>
                      <a:pt x="13716" y="112776"/>
                    </a:lnTo>
                    <a:lnTo>
                      <a:pt x="14478" y="112014"/>
                    </a:lnTo>
                    <a:lnTo>
                      <a:pt x="15240" y="111252"/>
                    </a:lnTo>
                    <a:lnTo>
                      <a:pt x="7620" y="109728"/>
                    </a:lnTo>
                    <a:lnTo>
                      <a:pt x="1524" y="103632"/>
                    </a:lnTo>
                    <a:lnTo>
                      <a:pt x="0" y="96012"/>
                    </a:lnTo>
                    <a:lnTo>
                      <a:pt x="0" y="72009"/>
                    </a:lnTo>
                    <a:lnTo>
                      <a:pt x="0" y="48006"/>
                    </a:lnTo>
                    <a:lnTo>
                      <a:pt x="0" y="24003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68" name="object 168"/>
              <p:cNvSpPr/>
              <p:nvPr/>
            </p:nvSpPr>
            <p:spPr>
              <a:xfrm>
                <a:off x="1984895" y="1747266"/>
                <a:ext cx="6350" cy="14414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144">
                    <a:moveTo>
                      <a:pt x="6095" y="144017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69" name="object 169"/>
              <p:cNvSpPr/>
              <p:nvPr/>
            </p:nvSpPr>
            <p:spPr>
              <a:xfrm>
                <a:off x="1974227" y="1852422"/>
                <a:ext cx="1524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15239" h="8889">
                    <a:moveTo>
                      <a:pt x="0" y="0"/>
                    </a:moveTo>
                    <a:lnTo>
                      <a:pt x="4572" y="3810"/>
                    </a:lnTo>
                    <a:lnTo>
                      <a:pt x="9144" y="6858"/>
                    </a:lnTo>
                    <a:lnTo>
                      <a:pt x="15240" y="8381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70" name="object 170"/>
              <p:cNvSpPr/>
              <p:nvPr/>
            </p:nvSpPr>
            <p:spPr>
              <a:xfrm>
                <a:off x="1964321" y="1594866"/>
                <a:ext cx="155575" cy="468630"/>
              </a:xfrm>
              <a:custGeom>
                <a:avLst/>
                <a:gdLst/>
                <a:ahLst/>
                <a:cxnLst/>
                <a:rect l="l" t="t" r="r" b="b"/>
                <a:pathLst>
                  <a:path w="155575" h="468630">
                    <a:moveTo>
                      <a:pt x="66293" y="468629"/>
                    </a:moveTo>
                    <a:lnTo>
                      <a:pt x="139445" y="433577"/>
                    </a:lnTo>
                    <a:lnTo>
                      <a:pt x="139445" y="407669"/>
                    </a:lnTo>
                    <a:lnTo>
                      <a:pt x="145541" y="323087"/>
                    </a:lnTo>
                    <a:lnTo>
                      <a:pt x="150113" y="318515"/>
                    </a:lnTo>
                    <a:lnTo>
                      <a:pt x="153161" y="312419"/>
                    </a:lnTo>
                    <a:lnTo>
                      <a:pt x="153161" y="305561"/>
                    </a:lnTo>
                    <a:lnTo>
                      <a:pt x="153161" y="300227"/>
                    </a:lnTo>
                    <a:lnTo>
                      <a:pt x="151637" y="294893"/>
                    </a:lnTo>
                    <a:lnTo>
                      <a:pt x="148590" y="289559"/>
                    </a:lnTo>
                    <a:lnTo>
                      <a:pt x="150876" y="288797"/>
                    </a:lnTo>
                    <a:lnTo>
                      <a:pt x="154805" y="250495"/>
                    </a:lnTo>
                    <a:lnTo>
                      <a:pt x="155424" y="182749"/>
                    </a:lnTo>
                    <a:lnTo>
                      <a:pt x="155447" y="148589"/>
                    </a:lnTo>
                    <a:lnTo>
                      <a:pt x="155447" y="144017"/>
                    </a:lnTo>
                    <a:lnTo>
                      <a:pt x="153923" y="138683"/>
                    </a:lnTo>
                    <a:lnTo>
                      <a:pt x="153161" y="134111"/>
                    </a:lnTo>
                    <a:lnTo>
                      <a:pt x="122681" y="96773"/>
                    </a:lnTo>
                    <a:lnTo>
                      <a:pt x="100583" y="83057"/>
                    </a:lnTo>
                    <a:lnTo>
                      <a:pt x="100583" y="79247"/>
                    </a:lnTo>
                    <a:lnTo>
                      <a:pt x="108263" y="72151"/>
                    </a:lnTo>
                    <a:lnTo>
                      <a:pt x="114014" y="63626"/>
                    </a:lnTo>
                    <a:lnTo>
                      <a:pt x="117621" y="53959"/>
                    </a:lnTo>
                    <a:lnTo>
                      <a:pt x="118871" y="43433"/>
                    </a:lnTo>
                    <a:lnTo>
                      <a:pt x="115966" y="26681"/>
                    </a:lnTo>
                    <a:lnTo>
                      <a:pt x="107060" y="12858"/>
                    </a:lnTo>
                    <a:lnTo>
                      <a:pt x="93583" y="3464"/>
                    </a:lnTo>
                    <a:lnTo>
                      <a:pt x="76961" y="0"/>
                    </a:lnTo>
                    <a:lnTo>
                      <a:pt x="60328" y="3464"/>
                    </a:lnTo>
                    <a:lnTo>
                      <a:pt x="46767" y="12858"/>
                    </a:lnTo>
                    <a:lnTo>
                      <a:pt x="37635" y="26681"/>
                    </a:lnTo>
                    <a:lnTo>
                      <a:pt x="34289" y="43433"/>
                    </a:lnTo>
                    <a:lnTo>
                      <a:pt x="35552" y="54066"/>
                    </a:lnTo>
                    <a:lnTo>
                      <a:pt x="39242" y="63912"/>
                    </a:lnTo>
                    <a:lnTo>
                      <a:pt x="45219" y="72473"/>
                    </a:lnTo>
                    <a:lnTo>
                      <a:pt x="53339" y="79247"/>
                    </a:lnTo>
                    <a:lnTo>
                      <a:pt x="44315" y="83379"/>
                    </a:lnTo>
                    <a:lnTo>
                      <a:pt x="35432" y="87725"/>
                    </a:lnTo>
                    <a:lnTo>
                      <a:pt x="26550" y="92213"/>
                    </a:lnTo>
                    <a:lnTo>
                      <a:pt x="17525" y="96773"/>
                    </a:lnTo>
                    <a:lnTo>
                      <a:pt x="3571" y="136469"/>
                    </a:lnTo>
                    <a:lnTo>
                      <a:pt x="2428" y="175950"/>
                    </a:lnTo>
                    <a:lnTo>
                      <a:pt x="2285" y="195833"/>
                    </a:lnTo>
                    <a:lnTo>
                      <a:pt x="2297" y="208978"/>
                    </a:lnTo>
                    <a:lnTo>
                      <a:pt x="2381" y="222122"/>
                    </a:lnTo>
                    <a:lnTo>
                      <a:pt x="2607" y="235267"/>
                    </a:lnTo>
                    <a:lnTo>
                      <a:pt x="3047" y="248411"/>
                    </a:lnTo>
                    <a:lnTo>
                      <a:pt x="3047" y="252221"/>
                    </a:lnTo>
                    <a:lnTo>
                      <a:pt x="5333" y="256031"/>
                    </a:lnTo>
                    <a:lnTo>
                      <a:pt x="9143" y="257555"/>
                    </a:lnTo>
                    <a:lnTo>
                      <a:pt x="6095" y="262127"/>
                    </a:lnTo>
                    <a:lnTo>
                      <a:pt x="3809" y="266699"/>
                    </a:lnTo>
                    <a:lnTo>
                      <a:pt x="3047" y="272033"/>
                    </a:lnTo>
                    <a:lnTo>
                      <a:pt x="2988" y="280582"/>
                    </a:lnTo>
                    <a:lnTo>
                      <a:pt x="6000" y="288416"/>
                    </a:lnTo>
                    <a:lnTo>
                      <a:pt x="11727" y="294536"/>
                    </a:lnTo>
                    <a:lnTo>
                      <a:pt x="19811" y="297941"/>
                    </a:lnTo>
                    <a:lnTo>
                      <a:pt x="20573" y="297941"/>
                    </a:lnTo>
                    <a:lnTo>
                      <a:pt x="22859" y="298703"/>
                    </a:lnTo>
                    <a:lnTo>
                      <a:pt x="25145" y="297941"/>
                    </a:lnTo>
                    <a:lnTo>
                      <a:pt x="26669" y="296417"/>
                    </a:lnTo>
                    <a:lnTo>
                      <a:pt x="33527" y="397001"/>
                    </a:lnTo>
                    <a:lnTo>
                      <a:pt x="0" y="429005"/>
                    </a:lnTo>
                    <a:lnTo>
                      <a:pt x="0" y="436625"/>
                    </a:lnTo>
                    <a:lnTo>
                      <a:pt x="25907" y="449579"/>
                    </a:lnTo>
                    <a:lnTo>
                      <a:pt x="28193" y="448817"/>
                    </a:lnTo>
                    <a:lnTo>
                      <a:pt x="37337" y="445769"/>
                    </a:lnTo>
                    <a:lnTo>
                      <a:pt x="38099" y="453389"/>
                    </a:lnTo>
                    <a:lnTo>
                      <a:pt x="64007" y="467105"/>
                    </a:lnTo>
                    <a:lnTo>
                      <a:pt x="66293" y="468629"/>
                    </a:lnTo>
                  </a:path>
                </a:pathLst>
              </a:custGeom>
              <a:ln w="9143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71" name="object 171"/>
              <p:cNvSpPr/>
              <p:nvPr/>
            </p:nvSpPr>
            <p:spPr>
              <a:xfrm>
                <a:off x="2344559" y="1844039"/>
                <a:ext cx="41148" cy="48767"/>
              </a:xfrm>
              <a:prstGeom prst="rect">
                <a:avLst/>
              </a:prstGeom>
              <a:blipFill>
                <a:blip r:embed="rId8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72" name="object 172"/>
              <p:cNvSpPr/>
              <p:nvPr/>
            </p:nvSpPr>
            <p:spPr>
              <a:xfrm>
                <a:off x="2340749" y="1686877"/>
                <a:ext cx="121919" cy="375094"/>
              </a:xfrm>
              <a:prstGeom prst="rect">
                <a:avLst/>
              </a:prstGeom>
              <a:blipFill>
                <a:blip r:embed="rId8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73" name="object 173"/>
              <p:cNvSpPr/>
              <p:nvPr/>
            </p:nvSpPr>
            <p:spPr>
              <a:xfrm>
                <a:off x="2366657" y="1869185"/>
                <a:ext cx="121285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1285" h="195580">
                    <a:moveTo>
                      <a:pt x="33528" y="152233"/>
                    </a:moveTo>
                    <a:lnTo>
                      <a:pt x="33528" y="134873"/>
                    </a:lnTo>
                    <a:lnTo>
                      <a:pt x="24122" y="141577"/>
                    </a:lnTo>
                    <a:lnTo>
                      <a:pt x="15430" y="149066"/>
                    </a:lnTo>
                    <a:lnTo>
                      <a:pt x="7596" y="157269"/>
                    </a:lnTo>
                    <a:lnTo>
                      <a:pt x="762" y="166115"/>
                    </a:lnTo>
                    <a:lnTo>
                      <a:pt x="0" y="169163"/>
                    </a:lnTo>
                    <a:lnTo>
                      <a:pt x="0" y="172211"/>
                    </a:lnTo>
                    <a:lnTo>
                      <a:pt x="1088" y="174389"/>
                    </a:lnTo>
                    <a:lnTo>
                      <a:pt x="12192" y="170687"/>
                    </a:lnTo>
                    <a:lnTo>
                      <a:pt x="12192" y="171449"/>
                    </a:lnTo>
                    <a:lnTo>
                      <a:pt x="21347" y="163008"/>
                    </a:lnTo>
                    <a:lnTo>
                      <a:pt x="30575" y="154781"/>
                    </a:lnTo>
                    <a:lnTo>
                      <a:pt x="33528" y="152233"/>
                    </a:lnTo>
                    <a:close/>
                  </a:path>
                  <a:path w="121285" h="195580">
                    <a:moveTo>
                      <a:pt x="1524" y="175259"/>
                    </a:moveTo>
                    <a:lnTo>
                      <a:pt x="1088" y="174389"/>
                    </a:lnTo>
                    <a:lnTo>
                      <a:pt x="762" y="174497"/>
                    </a:lnTo>
                    <a:lnTo>
                      <a:pt x="1524" y="175259"/>
                    </a:lnTo>
                    <a:close/>
                  </a:path>
                  <a:path w="121285" h="195580">
                    <a:moveTo>
                      <a:pt x="49530" y="138683"/>
                    </a:moveTo>
                    <a:lnTo>
                      <a:pt x="45720" y="4571"/>
                    </a:lnTo>
                    <a:lnTo>
                      <a:pt x="37338" y="0"/>
                    </a:lnTo>
                    <a:lnTo>
                      <a:pt x="32766" y="134873"/>
                    </a:lnTo>
                    <a:lnTo>
                      <a:pt x="33528" y="134873"/>
                    </a:lnTo>
                    <a:lnTo>
                      <a:pt x="33528" y="152233"/>
                    </a:lnTo>
                    <a:lnTo>
                      <a:pt x="39945" y="146696"/>
                    </a:lnTo>
                    <a:lnTo>
                      <a:pt x="49530" y="138683"/>
                    </a:lnTo>
                    <a:close/>
                  </a:path>
                  <a:path w="121285" h="195580">
                    <a:moveTo>
                      <a:pt x="121158" y="29717"/>
                    </a:moveTo>
                    <a:lnTo>
                      <a:pt x="84582" y="28955"/>
                    </a:lnTo>
                    <a:lnTo>
                      <a:pt x="76200" y="150875"/>
                    </a:lnTo>
                    <a:lnTo>
                      <a:pt x="66091" y="158603"/>
                    </a:lnTo>
                    <a:lnTo>
                      <a:pt x="56483" y="166973"/>
                    </a:lnTo>
                    <a:lnTo>
                      <a:pt x="47589" y="176057"/>
                    </a:lnTo>
                    <a:lnTo>
                      <a:pt x="39624" y="185927"/>
                    </a:lnTo>
                    <a:lnTo>
                      <a:pt x="39624" y="192023"/>
                    </a:lnTo>
                    <a:lnTo>
                      <a:pt x="40386" y="195071"/>
                    </a:lnTo>
                    <a:lnTo>
                      <a:pt x="40386" y="194309"/>
                    </a:lnTo>
                    <a:lnTo>
                      <a:pt x="114300" y="158495"/>
                    </a:lnTo>
                    <a:lnTo>
                      <a:pt x="114300" y="133349"/>
                    </a:lnTo>
                    <a:lnTo>
                      <a:pt x="121158" y="2971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74" name="object 174"/>
              <p:cNvSpPr/>
              <p:nvPr/>
            </p:nvSpPr>
            <p:spPr>
              <a:xfrm>
                <a:off x="2359799" y="1671066"/>
                <a:ext cx="134874" cy="79247"/>
              </a:xfrm>
              <a:prstGeom prst="rect">
                <a:avLst/>
              </a:prstGeom>
              <a:blipFill>
                <a:blip r:embed="rId8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75" name="object 175"/>
              <p:cNvSpPr/>
              <p:nvPr/>
            </p:nvSpPr>
            <p:spPr>
              <a:xfrm>
                <a:off x="2452001" y="1874520"/>
                <a:ext cx="42672" cy="50291"/>
              </a:xfrm>
              <a:prstGeom prst="rect">
                <a:avLst/>
              </a:prstGeom>
              <a:blipFill>
                <a:blip r:embed="rId8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76" name="object 176"/>
              <p:cNvSpPr/>
              <p:nvPr/>
            </p:nvSpPr>
            <p:spPr>
              <a:xfrm>
                <a:off x="2375801" y="1594866"/>
                <a:ext cx="84581" cy="86867"/>
              </a:xfrm>
              <a:prstGeom prst="rect">
                <a:avLst/>
              </a:prstGeom>
              <a:blipFill>
                <a:blip r:embed="rId8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77" name="object 177"/>
              <p:cNvSpPr/>
              <p:nvPr/>
            </p:nvSpPr>
            <p:spPr>
              <a:xfrm>
                <a:off x="2387993" y="1668017"/>
                <a:ext cx="58419" cy="13970"/>
              </a:xfrm>
              <a:custGeom>
                <a:avLst/>
                <a:gdLst/>
                <a:ahLst/>
                <a:cxnLst/>
                <a:rect l="l" t="t" r="r" b="b"/>
                <a:pathLst>
                  <a:path w="58419" h="13969">
                    <a:moveTo>
                      <a:pt x="57912" y="3810"/>
                    </a:moveTo>
                    <a:lnTo>
                      <a:pt x="51923" y="7929"/>
                    </a:lnTo>
                    <a:lnTo>
                      <a:pt x="45434" y="11049"/>
                    </a:lnTo>
                    <a:lnTo>
                      <a:pt x="38516" y="13025"/>
                    </a:lnTo>
                    <a:lnTo>
                      <a:pt x="31242" y="13716"/>
                    </a:lnTo>
                    <a:lnTo>
                      <a:pt x="22395" y="12751"/>
                    </a:lnTo>
                    <a:lnTo>
                      <a:pt x="14192" y="10001"/>
                    </a:lnTo>
                    <a:lnTo>
                      <a:pt x="6703" y="5679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78" name="object 178"/>
              <p:cNvSpPr/>
              <p:nvPr/>
            </p:nvSpPr>
            <p:spPr>
              <a:xfrm>
                <a:off x="2452763" y="1727596"/>
                <a:ext cx="44189" cy="162317"/>
              </a:xfrm>
              <a:prstGeom prst="rect">
                <a:avLst/>
              </a:prstGeom>
              <a:blipFill>
                <a:blip r:embed="rId8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79" name="object 179"/>
              <p:cNvSpPr/>
              <p:nvPr/>
            </p:nvSpPr>
            <p:spPr>
              <a:xfrm>
                <a:off x="2381135" y="1874520"/>
                <a:ext cx="3556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35560" h="165100">
                    <a:moveTo>
                      <a:pt x="31242" y="0"/>
                    </a:moveTo>
                    <a:lnTo>
                      <a:pt x="35052" y="133350"/>
                    </a:lnTo>
                    <a:lnTo>
                      <a:pt x="25931" y="140910"/>
                    </a:lnTo>
                    <a:lnTo>
                      <a:pt x="16954" y="148685"/>
                    </a:lnTo>
                    <a:lnTo>
                      <a:pt x="8262" y="156602"/>
                    </a:lnTo>
                    <a:lnTo>
                      <a:pt x="0" y="16459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80" name="object 180"/>
              <p:cNvSpPr/>
              <p:nvPr/>
            </p:nvSpPr>
            <p:spPr>
              <a:xfrm>
                <a:off x="2441333" y="1778507"/>
                <a:ext cx="48895" cy="145415"/>
              </a:xfrm>
              <a:custGeom>
                <a:avLst/>
                <a:gdLst/>
                <a:ahLst/>
                <a:cxnLst/>
                <a:rect l="l" t="t" r="r" b="b"/>
                <a:pathLst>
                  <a:path w="48894" h="145414">
                    <a:moveTo>
                      <a:pt x="48768" y="136398"/>
                    </a:moveTo>
                    <a:lnTo>
                      <a:pt x="43064" y="142065"/>
                    </a:lnTo>
                    <a:lnTo>
                      <a:pt x="35718" y="145161"/>
                    </a:lnTo>
                    <a:lnTo>
                      <a:pt x="27658" y="145399"/>
                    </a:lnTo>
                    <a:lnTo>
                      <a:pt x="19812" y="142494"/>
                    </a:lnTo>
                    <a:lnTo>
                      <a:pt x="13704" y="136790"/>
                    </a:lnTo>
                    <a:lnTo>
                      <a:pt x="10382" y="129444"/>
                    </a:lnTo>
                    <a:lnTo>
                      <a:pt x="10060" y="121384"/>
                    </a:lnTo>
                    <a:lnTo>
                      <a:pt x="12954" y="113538"/>
                    </a:lnTo>
                    <a:lnTo>
                      <a:pt x="13716" y="112776"/>
                    </a:lnTo>
                    <a:lnTo>
                      <a:pt x="14478" y="112014"/>
                    </a:lnTo>
                    <a:lnTo>
                      <a:pt x="15240" y="111252"/>
                    </a:lnTo>
                    <a:lnTo>
                      <a:pt x="7620" y="109728"/>
                    </a:lnTo>
                    <a:lnTo>
                      <a:pt x="1524" y="103632"/>
                    </a:lnTo>
                    <a:lnTo>
                      <a:pt x="0" y="96012"/>
                    </a:lnTo>
                    <a:lnTo>
                      <a:pt x="0" y="72009"/>
                    </a:lnTo>
                    <a:lnTo>
                      <a:pt x="0" y="48006"/>
                    </a:lnTo>
                    <a:lnTo>
                      <a:pt x="0" y="24003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81" name="object 181"/>
              <p:cNvSpPr/>
              <p:nvPr/>
            </p:nvSpPr>
            <p:spPr>
              <a:xfrm>
                <a:off x="2362085" y="1747266"/>
                <a:ext cx="6350" cy="14414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144">
                    <a:moveTo>
                      <a:pt x="6095" y="144017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82" name="object 182"/>
              <p:cNvSpPr/>
              <p:nvPr/>
            </p:nvSpPr>
            <p:spPr>
              <a:xfrm>
                <a:off x="2351417" y="1852422"/>
                <a:ext cx="1524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15239" h="8889">
                    <a:moveTo>
                      <a:pt x="0" y="0"/>
                    </a:moveTo>
                    <a:lnTo>
                      <a:pt x="4572" y="3810"/>
                    </a:lnTo>
                    <a:lnTo>
                      <a:pt x="9906" y="6858"/>
                    </a:lnTo>
                    <a:lnTo>
                      <a:pt x="15240" y="8381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83" name="object 183"/>
              <p:cNvSpPr/>
              <p:nvPr/>
            </p:nvSpPr>
            <p:spPr>
              <a:xfrm>
                <a:off x="2341511" y="1594866"/>
                <a:ext cx="155575" cy="468630"/>
              </a:xfrm>
              <a:custGeom>
                <a:avLst/>
                <a:gdLst/>
                <a:ahLst/>
                <a:cxnLst/>
                <a:rect l="l" t="t" r="r" b="b"/>
                <a:pathLst>
                  <a:path w="155575" h="468630">
                    <a:moveTo>
                      <a:pt x="66293" y="468629"/>
                    </a:moveTo>
                    <a:lnTo>
                      <a:pt x="139445" y="433577"/>
                    </a:lnTo>
                    <a:lnTo>
                      <a:pt x="139445" y="407669"/>
                    </a:lnTo>
                    <a:lnTo>
                      <a:pt x="145541" y="323087"/>
                    </a:lnTo>
                    <a:lnTo>
                      <a:pt x="150113" y="318515"/>
                    </a:lnTo>
                    <a:lnTo>
                      <a:pt x="153161" y="312419"/>
                    </a:lnTo>
                    <a:lnTo>
                      <a:pt x="153161" y="305561"/>
                    </a:lnTo>
                    <a:lnTo>
                      <a:pt x="153161" y="300227"/>
                    </a:lnTo>
                    <a:lnTo>
                      <a:pt x="151637" y="294893"/>
                    </a:lnTo>
                    <a:lnTo>
                      <a:pt x="148590" y="289559"/>
                    </a:lnTo>
                    <a:lnTo>
                      <a:pt x="150876" y="288797"/>
                    </a:lnTo>
                    <a:lnTo>
                      <a:pt x="154805" y="250495"/>
                    </a:lnTo>
                    <a:lnTo>
                      <a:pt x="155424" y="182749"/>
                    </a:lnTo>
                    <a:lnTo>
                      <a:pt x="155447" y="148589"/>
                    </a:lnTo>
                    <a:lnTo>
                      <a:pt x="155447" y="144017"/>
                    </a:lnTo>
                    <a:lnTo>
                      <a:pt x="132373" y="104322"/>
                    </a:lnTo>
                    <a:lnTo>
                      <a:pt x="100583" y="83057"/>
                    </a:lnTo>
                    <a:lnTo>
                      <a:pt x="100583" y="79247"/>
                    </a:lnTo>
                    <a:lnTo>
                      <a:pt x="108263" y="72151"/>
                    </a:lnTo>
                    <a:lnTo>
                      <a:pt x="114014" y="63626"/>
                    </a:lnTo>
                    <a:lnTo>
                      <a:pt x="117621" y="53959"/>
                    </a:lnTo>
                    <a:lnTo>
                      <a:pt x="118871" y="43433"/>
                    </a:lnTo>
                    <a:lnTo>
                      <a:pt x="115966" y="26681"/>
                    </a:lnTo>
                    <a:lnTo>
                      <a:pt x="107060" y="12858"/>
                    </a:lnTo>
                    <a:lnTo>
                      <a:pt x="93583" y="3464"/>
                    </a:lnTo>
                    <a:lnTo>
                      <a:pt x="76961" y="0"/>
                    </a:lnTo>
                    <a:lnTo>
                      <a:pt x="60328" y="3464"/>
                    </a:lnTo>
                    <a:lnTo>
                      <a:pt x="46767" y="12858"/>
                    </a:lnTo>
                    <a:lnTo>
                      <a:pt x="37635" y="26681"/>
                    </a:lnTo>
                    <a:lnTo>
                      <a:pt x="34289" y="43433"/>
                    </a:lnTo>
                    <a:lnTo>
                      <a:pt x="35659" y="54066"/>
                    </a:lnTo>
                    <a:lnTo>
                      <a:pt x="39528" y="63912"/>
                    </a:lnTo>
                    <a:lnTo>
                      <a:pt x="45541" y="72473"/>
                    </a:lnTo>
                    <a:lnTo>
                      <a:pt x="53339" y="79247"/>
                    </a:lnTo>
                    <a:lnTo>
                      <a:pt x="44326" y="83379"/>
                    </a:lnTo>
                    <a:lnTo>
                      <a:pt x="6095" y="108965"/>
                    </a:lnTo>
                    <a:lnTo>
                      <a:pt x="2857" y="156209"/>
                    </a:lnTo>
                    <a:lnTo>
                      <a:pt x="2285" y="195833"/>
                    </a:lnTo>
                    <a:lnTo>
                      <a:pt x="2405" y="208978"/>
                    </a:lnTo>
                    <a:lnTo>
                      <a:pt x="2666" y="222122"/>
                    </a:lnTo>
                    <a:lnTo>
                      <a:pt x="2928" y="235267"/>
                    </a:lnTo>
                    <a:lnTo>
                      <a:pt x="3047" y="248411"/>
                    </a:lnTo>
                    <a:lnTo>
                      <a:pt x="3047" y="252221"/>
                    </a:lnTo>
                    <a:lnTo>
                      <a:pt x="5333" y="256031"/>
                    </a:lnTo>
                    <a:lnTo>
                      <a:pt x="9143" y="257555"/>
                    </a:lnTo>
                    <a:lnTo>
                      <a:pt x="6095" y="262127"/>
                    </a:lnTo>
                    <a:lnTo>
                      <a:pt x="3809" y="266699"/>
                    </a:lnTo>
                    <a:lnTo>
                      <a:pt x="3047" y="272033"/>
                    </a:lnTo>
                    <a:lnTo>
                      <a:pt x="3095" y="280582"/>
                    </a:lnTo>
                    <a:lnTo>
                      <a:pt x="6286" y="288416"/>
                    </a:lnTo>
                    <a:lnTo>
                      <a:pt x="12049" y="294536"/>
                    </a:lnTo>
                    <a:lnTo>
                      <a:pt x="19811" y="297941"/>
                    </a:lnTo>
                    <a:lnTo>
                      <a:pt x="20573" y="297941"/>
                    </a:lnTo>
                    <a:lnTo>
                      <a:pt x="22859" y="298703"/>
                    </a:lnTo>
                    <a:lnTo>
                      <a:pt x="25145" y="297941"/>
                    </a:lnTo>
                    <a:lnTo>
                      <a:pt x="26669" y="296417"/>
                    </a:lnTo>
                    <a:lnTo>
                      <a:pt x="33527" y="397001"/>
                    </a:lnTo>
                    <a:lnTo>
                      <a:pt x="0" y="429005"/>
                    </a:lnTo>
                    <a:lnTo>
                      <a:pt x="0" y="436625"/>
                    </a:lnTo>
                    <a:lnTo>
                      <a:pt x="25907" y="449579"/>
                    </a:lnTo>
                    <a:lnTo>
                      <a:pt x="28193" y="448817"/>
                    </a:lnTo>
                    <a:lnTo>
                      <a:pt x="37337" y="445769"/>
                    </a:lnTo>
                    <a:lnTo>
                      <a:pt x="38099" y="453389"/>
                    </a:lnTo>
                    <a:lnTo>
                      <a:pt x="64007" y="467105"/>
                    </a:lnTo>
                    <a:lnTo>
                      <a:pt x="66293" y="468629"/>
                    </a:lnTo>
                  </a:path>
                </a:pathLst>
              </a:custGeom>
              <a:ln w="9143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84" name="object 184"/>
              <p:cNvSpPr/>
              <p:nvPr/>
            </p:nvSpPr>
            <p:spPr>
              <a:xfrm>
                <a:off x="2721749" y="1844039"/>
                <a:ext cx="41147" cy="48767"/>
              </a:xfrm>
              <a:prstGeom prst="rect">
                <a:avLst/>
              </a:prstGeom>
              <a:blipFill>
                <a:blip r:embed="rId8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85" name="object 185"/>
              <p:cNvSpPr/>
              <p:nvPr/>
            </p:nvSpPr>
            <p:spPr>
              <a:xfrm>
                <a:off x="2717939" y="1686877"/>
                <a:ext cx="121919" cy="375094"/>
              </a:xfrm>
              <a:prstGeom prst="rect">
                <a:avLst/>
              </a:prstGeom>
              <a:blipFill>
                <a:blip r:embed="rId8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86" name="object 186"/>
              <p:cNvSpPr/>
              <p:nvPr/>
            </p:nvSpPr>
            <p:spPr>
              <a:xfrm>
                <a:off x="2743847" y="1869185"/>
                <a:ext cx="121285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1285" h="195580">
                    <a:moveTo>
                      <a:pt x="33528" y="152233"/>
                    </a:moveTo>
                    <a:lnTo>
                      <a:pt x="33528" y="134873"/>
                    </a:lnTo>
                    <a:lnTo>
                      <a:pt x="24122" y="141577"/>
                    </a:lnTo>
                    <a:lnTo>
                      <a:pt x="15430" y="149066"/>
                    </a:lnTo>
                    <a:lnTo>
                      <a:pt x="7596" y="157269"/>
                    </a:lnTo>
                    <a:lnTo>
                      <a:pt x="762" y="166115"/>
                    </a:lnTo>
                    <a:lnTo>
                      <a:pt x="0" y="169163"/>
                    </a:lnTo>
                    <a:lnTo>
                      <a:pt x="0" y="172211"/>
                    </a:lnTo>
                    <a:lnTo>
                      <a:pt x="1088" y="174389"/>
                    </a:lnTo>
                    <a:lnTo>
                      <a:pt x="12192" y="170687"/>
                    </a:lnTo>
                    <a:lnTo>
                      <a:pt x="12192" y="171449"/>
                    </a:lnTo>
                    <a:lnTo>
                      <a:pt x="21347" y="163008"/>
                    </a:lnTo>
                    <a:lnTo>
                      <a:pt x="30575" y="154781"/>
                    </a:lnTo>
                    <a:lnTo>
                      <a:pt x="33528" y="152233"/>
                    </a:lnTo>
                    <a:close/>
                  </a:path>
                  <a:path w="121285" h="195580">
                    <a:moveTo>
                      <a:pt x="1524" y="175259"/>
                    </a:moveTo>
                    <a:lnTo>
                      <a:pt x="1088" y="174389"/>
                    </a:lnTo>
                    <a:lnTo>
                      <a:pt x="762" y="174497"/>
                    </a:lnTo>
                    <a:lnTo>
                      <a:pt x="1524" y="175259"/>
                    </a:lnTo>
                    <a:close/>
                  </a:path>
                  <a:path w="121285" h="195580">
                    <a:moveTo>
                      <a:pt x="49530" y="138683"/>
                    </a:moveTo>
                    <a:lnTo>
                      <a:pt x="45720" y="4571"/>
                    </a:lnTo>
                    <a:lnTo>
                      <a:pt x="37338" y="0"/>
                    </a:lnTo>
                    <a:lnTo>
                      <a:pt x="32766" y="134873"/>
                    </a:lnTo>
                    <a:lnTo>
                      <a:pt x="33528" y="134873"/>
                    </a:lnTo>
                    <a:lnTo>
                      <a:pt x="33528" y="152233"/>
                    </a:lnTo>
                    <a:lnTo>
                      <a:pt x="39945" y="146696"/>
                    </a:lnTo>
                    <a:lnTo>
                      <a:pt x="49530" y="138683"/>
                    </a:lnTo>
                    <a:close/>
                  </a:path>
                  <a:path w="121285" h="195580">
                    <a:moveTo>
                      <a:pt x="76962" y="176587"/>
                    </a:moveTo>
                    <a:lnTo>
                      <a:pt x="76962" y="150875"/>
                    </a:lnTo>
                    <a:lnTo>
                      <a:pt x="66520" y="158603"/>
                    </a:lnTo>
                    <a:lnTo>
                      <a:pt x="56864" y="166973"/>
                    </a:lnTo>
                    <a:lnTo>
                      <a:pt x="47922" y="176057"/>
                    </a:lnTo>
                    <a:lnTo>
                      <a:pt x="39624" y="185927"/>
                    </a:lnTo>
                    <a:lnTo>
                      <a:pt x="39624" y="192023"/>
                    </a:lnTo>
                    <a:lnTo>
                      <a:pt x="40386" y="195071"/>
                    </a:lnTo>
                    <a:lnTo>
                      <a:pt x="40386" y="194309"/>
                    </a:lnTo>
                    <a:lnTo>
                      <a:pt x="76962" y="176587"/>
                    </a:lnTo>
                    <a:close/>
                  </a:path>
                  <a:path w="121285" h="195580">
                    <a:moveTo>
                      <a:pt x="121158" y="29717"/>
                    </a:moveTo>
                    <a:lnTo>
                      <a:pt x="84582" y="28955"/>
                    </a:lnTo>
                    <a:lnTo>
                      <a:pt x="76200" y="150875"/>
                    </a:lnTo>
                    <a:lnTo>
                      <a:pt x="76962" y="150875"/>
                    </a:lnTo>
                    <a:lnTo>
                      <a:pt x="76962" y="176587"/>
                    </a:lnTo>
                    <a:lnTo>
                      <a:pt x="114300" y="158495"/>
                    </a:lnTo>
                    <a:lnTo>
                      <a:pt x="114300" y="133349"/>
                    </a:lnTo>
                    <a:lnTo>
                      <a:pt x="121158" y="2971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87" name="object 187"/>
              <p:cNvSpPr/>
              <p:nvPr/>
            </p:nvSpPr>
            <p:spPr>
              <a:xfrm>
                <a:off x="2736989" y="1671066"/>
                <a:ext cx="134874" cy="79247"/>
              </a:xfrm>
              <a:prstGeom prst="rect">
                <a:avLst/>
              </a:prstGeom>
              <a:blipFill>
                <a:blip r:embed="rId8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88" name="object 188"/>
              <p:cNvSpPr/>
              <p:nvPr/>
            </p:nvSpPr>
            <p:spPr>
              <a:xfrm>
                <a:off x="2829191" y="1874520"/>
                <a:ext cx="42672" cy="50291"/>
              </a:xfrm>
              <a:prstGeom prst="rect">
                <a:avLst/>
              </a:prstGeom>
              <a:blipFill>
                <a:blip r:embed="rId9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89" name="object 189"/>
              <p:cNvSpPr/>
              <p:nvPr/>
            </p:nvSpPr>
            <p:spPr>
              <a:xfrm>
                <a:off x="2752991" y="1594866"/>
                <a:ext cx="84582" cy="86867"/>
              </a:xfrm>
              <a:prstGeom prst="rect">
                <a:avLst/>
              </a:prstGeom>
              <a:blipFill>
                <a:blip r:embed="rId9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90" name="object 190"/>
              <p:cNvSpPr/>
              <p:nvPr/>
            </p:nvSpPr>
            <p:spPr>
              <a:xfrm>
                <a:off x="2765183" y="1668017"/>
                <a:ext cx="58419" cy="13970"/>
              </a:xfrm>
              <a:custGeom>
                <a:avLst/>
                <a:gdLst/>
                <a:ahLst/>
                <a:cxnLst/>
                <a:rect l="l" t="t" r="r" b="b"/>
                <a:pathLst>
                  <a:path w="58419" h="13969">
                    <a:moveTo>
                      <a:pt x="57912" y="3810"/>
                    </a:moveTo>
                    <a:lnTo>
                      <a:pt x="51923" y="7929"/>
                    </a:lnTo>
                    <a:lnTo>
                      <a:pt x="45434" y="11049"/>
                    </a:lnTo>
                    <a:lnTo>
                      <a:pt x="38516" y="13025"/>
                    </a:lnTo>
                    <a:lnTo>
                      <a:pt x="31242" y="13716"/>
                    </a:lnTo>
                    <a:lnTo>
                      <a:pt x="22395" y="12751"/>
                    </a:lnTo>
                    <a:lnTo>
                      <a:pt x="14192" y="10001"/>
                    </a:lnTo>
                    <a:lnTo>
                      <a:pt x="6703" y="5679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91" name="object 191"/>
              <p:cNvSpPr/>
              <p:nvPr/>
            </p:nvSpPr>
            <p:spPr>
              <a:xfrm>
                <a:off x="2829953" y="1727596"/>
                <a:ext cx="44316" cy="162317"/>
              </a:xfrm>
              <a:prstGeom prst="rect">
                <a:avLst/>
              </a:prstGeom>
              <a:blipFill>
                <a:blip r:embed="rId9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92" name="object 192"/>
              <p:cNvSpPr/>
              <p:nvPr/>
            </p:nvSpPr>
            <p:spPr>
              <a:xfrm>
                <a:off x="2758325" y="1874520"/>
                <a:ext cx="3556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35560" h="165100">
                    <a:moveTo>
                      <a:pt x="31242" y="0"/>
                    </a:moveTo>
                    <a:lnTo>
                      <a:pt x="35052" y="133350"/>
                    </a:lnTo>
                    <a:lnTo>
                      <a:pt x="25931" y="140910"/>
                    </a:lnTo>
                    <a:lnTo>
                      <a:pt x="16954" y="148685"/>
                    </a:lnTo>
                    <a:lnTo>
                      <a:pt x="8262" y="156602"/>
                    </a:lnTo>
                    <a:lnTo>
                      <a:pt x="0" y="16459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93" name="object 193"/>
              <p:cNvSpPr/>
              <p:nvPr/>
            </p:nvSpPr>
            <p:spPr>
              <a:xfrm>
                <a:off x="2818523" y="1778507"/>
                <a:ext cx="48895" cy="145415"/>
              </a:xfrm>
              <a:custGeom>
                <a:avLst/>
                <a:gdLst/>
                <a:ahLst/>
                <a:cxnLst/>
                <a:rect l="l" t="t" r="r" b="b"/>
                <a:pathLst>
                  <a:path w="48894" h="145414">
                    <a:moveTo>
                      <a:pt x="48768" y="136398"/>
                    </a:moveTo>
                    <a:lnTo>
                      <a:pt x="43064" y="142065"/>
                    </a:lnTo>
                    <a:lnTo>
                      <a:pt x="35718" y="145161"/>
                    </a:lnTo>
                    <a:lnTo>
                      <a:pt x="27658" y="145399"/>
                    </a:lnTo>
                    <a:lnTo>
                      <a:pt x="19812" y="142494"/>
                    </a:lnTo>
                    <a:lnTo>
                      <a:pt x="13704" y="136790"/>
                    </a:lnTo>
                    <a:lnTo>
                      <a:pt x="10382" y="129444"/>
                    </a:lnTo>
                    <a:lnTo>
                      <a:pt x="10060" y="121384"/>
                    </a:lnTo>
                    <a:lnTo>
                      <a:pt x="12954" y="113538"/>
                    </a:lnTo>
                    <a:lnTo>
                      <a:pt x="13716" y="112776"/>
                    </a:lnTo>
                    <a:lnTo>
                      <a:pt x="14478" y="112014"/>
                    </a:lnTo>
                    <a:lnTo>
                      <a:pt x="15240" y="111252"/>
                    </a:lnTo>
                    <a:lnTo>
                      <a:pt x="7620" y="109728"/>
                    </a:lnTo>
                    <a:lnTo>
                      <a:pt x="1524" y="103632"/>
                    </a:lnTo>
                    <a:lnTo>
                      <a:pt x="0" y="96012"/>
                    </a:lnTo>
                    <a:lnTo>
                      <a:pt x="0" y="72009"/>
                    </a:lnTo>
                    <a:lnTo>
                      <a:pt x="0" y="48006"/>
                    </a:lnTo>
                    <a:lnTo>
                      <a:pt x="0" y="24003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94" name="object 194"/>
              <p:cNvSpPr/>
              <p:nvPr/>
            </p:nvSpPr>
            <p:spPr>
              <a:xfrm>
                <a:off x="2739275" y="1747266"/>
                <a:ext cx="6350" cy="14414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144">
                    <a:moveTo>
                      <a:pt x="6095" y="144017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95" name="object 195"/>
              <p:cNvSpPr/>
              <p:nvPr/>
            </p:nvSpPr>
            <p:spPr>
              <a:xfrm>
                <a:off x="2728607" y="1852422"/>
                <a:ext cx="1524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15239" h="8889">
                    <a:moveTo>
                      <a:pt x="0" y="0"/>
                    </a:moveTo>
                    <a:lnTo>
                      <a:pt x="4572" y="3810"/>
                    </a:lnTo>
                    <a:lnTo>
                      <a:pt x="9906" y="6858"/>
                    </a:lnTo>
                    <a:lnTo>
                      <a:pt x="15240" y="8381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96" name="object 196"/>
              <p:cNvSpPr/>
              <p:nvPr/>
            </p:nvSpPr>
            <p:spPr>
              <a:xfrm>
                <a:off x="2718701" y="1594866"/>
                <a:ext cx="156210" cy="468630"/>
              </a:xfrm>
              <a:custGeom>
                <a:avLst/>
                <a:gdLst/>
                <a:ahLst/>
                <a:cxnLst/>
                <a:rect l="l" t="t" r="r" b="b"/>
                <a:pathLst>
                  <a:path w="156210" h="468630">
                    <a:moveTo>
                      <a:pt x="66293" y="468629"/>
                    </a:moveTo>
                    <a:lnTo>
                      <a:pt x="139445" y="433577"/>
                    </a:lnTo>
                    <a:lnTo>
                      <a:pt x="139445" y="407669"/>
                    </a:lnTo>
                    <a:lnTo>
                      <a:pt x="145541" y="323087"/>
                    </a:lnTo>
                    <a:lnTo>
                      <a:pt x="150113" y="318515"/>
                    </a:lnTo>
                    <a:lnTo>
                      <a:pt x="153161" y="312419"/>
                    </a:lnTo>
                    <a:lnTo>
                      <a:pt x="153161" y="305561"/>
                    </a:lnTo>
                    <a:lnTo>
                      <a:pt x="153161" y="300227"/>
                    </a:lnTo>
                    <a:lnTo>
                      <a:pt x="151637" y="294893"/>
                    </a:lnTo>
                    <a:lnTo>
                      <a:pt x="148590" y="289559"/>
                    </a:lnTo>
                    <a:lnTo>
                      <a:pt x="150876" y="288797"/>
                    </a:lnTo>
                    <a:lnTo>
                      <a:pt x="154912" y="250495"/>
                    </a:lnTo>
                    <a:lnTo>
                      <a:pt x="155745" y="182749"/>
                    </a:lnTo>
                    <a:lnTo>
                      <a:pt x="155447" y="148589"/>
                    </a:lnTo>
                    <a:lnTo>
                      <a:pt x="155447" y="144017"/>
                    </a:lnTo>
                    <a:lnTo>
                      <a:pt x="132373" y="104322"/>
                    </a:lnTo>
                    <a:lnTo>
                      <a:pt x="100583" y="83057"/>
                    </a:lnTo>
                    <a:lnTo>
                      <a:pt x="100583" y="79247"/>
                    </a:lnTo>
                    <a:lnTo>
                      <a:pt x="108263" y="72151"/>
                    </a:lnTo>
                    <a:lnTo>
                      <a:pt x="114014" y="63626"/>
                    </a:lnTo>
                    <a:lnTo>
                      <a:pt x="117621" y="53959"/>
                    </a:lnTo>
                    <a:lnTo>
                      <a:pt x="118871" y="43433"/>
                    </a:lnTo>
                    <a:lnTo>
                      <a:pt x="115966" y="26681"/>
                    </a:lnTo>
                    <a:lnTo>
                      <a:pt x="107060" y="12858"/>
                    </a:lnTo>
                    <a:lnTo>
                      <a:pt x="93583" y="3464"/>
                    </a:lnTo>
                    <a:lnTo>
                      <a:pt x="76961" y="0"/>
                    </a:lnTo>
                    <a:lnTo>
                      <a:pt x="60328" y="3464"/>
                    </a:lnTo>
                    <a:lnTo>
                      <a:pt x="46767" y="12858"/>
                    </a:lnTo>
                    <a:lnTo>
                      <a:pt x="37635" y="26681"/>
                    </a:lnTo>
                    <a:lnTo>
                      <a:pt x="34289" y="43433"/>
                    </a:lnTo>
                    <a:lnTo>
                      <a:pt x="35659" y="54066"/>
                    </a:lnTo>
                    <a:lnTo>
                      <a:pt x="39528" y="63912"/>
                    </a:lnTo>
                    <a:lnTo>
                      <a:pt x="45541" y="72473"/>
                    </a:lnTo>
                    <a:lnTo>
                      <a:pt x="53339" y="79247"/>
                    </a:lnTo>
                    <a:lnTo>
                      <a:pt x="44326" y="83379"/>
                    </a:lnTo>
                    <a:lnTo>
                      <a:pt x="6095" y="108965"/>
                    </a:lnTo>
                    <a:lnTo>
                      <a:pt x="2857" y="156209"/>
                    </a:lnTo>
                    <a:lnTo>
                      <a:pt x="2285" y="195833"/>
                    </a:lnTo>
                    <a:lnTo>
                      <a:pt x="2405" y="208978"/>
                    </a:lnTo>
                    <a:lnTo>
                      <a:pt x="2666" y="222122"/>
                    </a:lnTo>
                    <a:lnTo>
                      <a:pt x="2928" y="235267"/>
                    </a:lnTo>
                    <a:lnTo>
                      <a:pt x="3047" y="248411"/>
                    </a:lnTo>
                    <a:lnTo>
                      <a:pt x="3047" y="252221"/>
                    </a:lnTo>
                    <a:lnTo>
                      <a:pt x="5333" y="256031"/>
                    </a:lnTo>
                    <a:lnTo>
                      <a:pt x="9143" y="257555"/>
                    </a:lnTo>
                    <a:lnTo>
                      <a:pt x="6095" y="262127"/>
                    </a:lnTo>
                    <a:lnTo>
                      <a:pt x="3809" y="266699"/>
                    </a:lnTo>
                    <a:lnTo>
                      <a:pt x="3047" y="272033"/>
                    </a:lnTo>
                    <a:lnTo>
                      <a:pt x="3095" y="280582"/>
                    </a:lnTo>
                    <a:lnTo>
                      <a:pt x="6286" y="288416"/>
                    </a:lnTo>
                    <a:lnTo>
                      <a:pt x="12049" y="294536"/>
                    </a:lnTo>
                    <a:lnTo>
                      <a:pt x="19811" y="297941"/>
                    </a:lnTo>
                    <a:lnTo>
                      <a:pt x="20573" y="297941"/>
                    </a:lnTo>
                    <a:lnTo>
                      <a:pt x="22859" y="298703"/>
                    </a:lnTo>
                    <a:lnTo>
                      <a:pt x="25145" y="297941"/>
                    </a:lnTo>
                    <a:lnTo>
                      <a:pt x="26669" y="296417"/>
                    </a:lnTo>
                    <a:lnTo>
                      <a:pt x="33527" y="397001"/>
                    </a:lnTo>
                    <a:lnTo>
                      <a:pt x="0" y="429005"/>
                    </a:lnTo>
                    <a:lnTo>
                      <a:pt x="0" y="436625"/>
                    </a:lnTo>
                    <a:lnTo>
                      <a:pt x="25907" y="449579"/>
                    </a:lnTo>
                    <a:lnTo>
                      <a:pt x="28193" y="448817"/>
                    </a:lnTo>
                    <a:lnTo>
                      <a:pt x="37337" y="445769"/>
                    </a:lnTo>
                    <a:lnTo>
                      <a:pt x="38099" y="453389"/>
                    </a:lnTo>
                    <a:lnTo>
                      <a:pt x="64769" y="467105"/>
                    </a:lnTo>
                    <a:lnTo>
                      <a:pt x="66293" y="468629"/>
                    </a:lnTo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97" name="object 197"/>
              <p:cNvSpPr/>
              <p:nvPr/>
            </p:nvSpPr>
            <p:spPr>
              <a:xfrm>
                <a:off x="3098939" y="1844039"/>
                <a:ext cx="41148" cy="48768"/>
              </a:xfrm>
              <a:prstGeom prst="rect">
                <a:avLst/>
              </a:prstGeom>
              <a:blipFill>
                <a:blip r:embed="rId9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98" name="object 198"/>
              <p:cNvSpPr/>
              <p:nvPr/>
            </p:nvSpPr>
            <p:spPr>
              <a:xfrm>
                <a:off x="3095129" y="1686877"/>
                <a:ext cx="121919" cy="375094"/>
              </a:xfrm>
              <a:prstGeom prst="rect">
                <a:avLst/>
              </a:prstGeom>
              <a:blipFill>
                <a:blip r:embed="rId9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99" name="object 199"/>
              <p:cNvSpPr/>
              <p:nvPr/>
            </p:nvSpPr>
            <p:spPr>
              <a:xfrm>
                <a:off x="3121037" y="1869185"/>
                <a:ext cx="121285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1285" h="195580">
                    <a:moveTo>
                      <a:pt x="33528" y="152233"/>
                    </a:moveTo>
                    <a:lnTo>
                      <a:pt x="33528" y="134873"/>
                    </a:lnTo>
                    <a:lnTo>
                      <a:pt x="24122" y="141577"/>
                    </a:lnTo>
                    <a:lnTo>
                      <a:pt x="15430" y="149066"/>
                    </a:lnTo>
                    <a:lnTo>
                      <a:pt x="7596" y="157269"/>
                    </a:lnTo>
                    <a:lnTo>
                      <a:pt x="762" y="166115"/>
                    </a:lnTo>
                    <a:lnTo>
                      <a:pt x="0" y="169163"/>
                    </a:lnTo>
                    <a:lnTo>
                      <a:pt x="0" y="172211"/>
                    </a:lnTo>
                    <a:lnTo>
                      <a:pt x="1088" y="174389"/>
                    </a:lnTo>
                    <a:lnTo>
                      <a:pt x="12192" y="170687"/>
                    </a:lnTo>
                    <a:lnTo>
                      <a:pt x="12192" y="171449"/>
                    </a:lnTo>
                    <a:lnTo>
                      <a:pt x="21347" y="163008"/>
                    </a:lnTo>
                    <a:lnTo>
                      <a:pt x="30575" y="154781"/>
                    </a:lnTo>
                    <a:lnTo>
                      <a:pt x="33528" y="152233"/>
                    </a:lnTo>
                    <a:close/>
                  </a:path>
                  <a:path w="121285" h="195580">
                    <a:moveTo>
                      <a:pt x="1524" y="175259"/>
                    </a:moveTo>
                    <a:lnTo>
                      <a:pt x="1088" y="174389"/>
                    </a:lnTo>
                    <a:lnTo>
                      <a:pt x="762" y="174497"/>
                    </a:lnTo>
                    <a:lnTo>
                      <a:pt x="1524" y="175259"/>
                    </a:lnTo>
                    <a:close/>
                  </a:path>
                  <a:path w="121285" h="195580">
                    <a:moveTo>
                      <a:pt x="49530" y="138683"/>
                    </a:moveTo>
                    <a:lnTo>
                      <a:pt x="45720" y="4571"/>
                    </a:lnTo>
                    <a:lnTo>
                      <a:pt x="37338" y="0"/>
                    </a:lnTo>
                    <a:lnTo>
                      <a:pt x="32766" y="134873"/>
                    </a:lnTo>
                    <a:lnTo>
                      <a:pt x="33528" y="134873"/>
                    </a:lnTo>
                    <a:lnTo>
                      <a:pt x="33528" y="152233"/>
                    </a:lnTo>
                    <a:lnTo>
                      <a:pt x="39945" y="146696"/>
                    </a:lnTo>
                    <a:lnTo>
                      <a:pt x="49530" y="138683"/>
                    </a:lnTo>
                    <a:close/>
                  </a:path>
                  <a:path w="121285" h="195580">
                    <a:moveTo>
                      <a:pt x="76962" y="176587"/>
                    </a:moveTo>
                    <a:lnTo>
                      <a:pt x="76962" y="150875"/>
                    </a:lnTo>
                    <a:lnTo>
                      <a:pt x="66520" y="158603"/>
                    </a:lnTo>
                    <a:lnTo>
                      <a:pt x="56864" y="166973"/>
                    </a:lnTo>
                    <a:lnTo>
                      <a:pt x="47922" y="176057"/>
                    </a:lnTo>
                    <a:lnTo>
                      <a:pt x="39624" y="185927"/>
                    </a:lnTo>
                    <a:lnTo>
                      <a:pt x="39624" y="192023"/>
                    </a:lnTo>
                    <a:lnTo>
                      <a:pt x="40386" y="195071"/>
                    </a:lnTo>
                    <a:lnTo>
                      <a:pt x="40386" y="194309"/>
                    </a:lnTo>
                    <a:lnTo>
                      <a:pt x="76962" y="176587"/>
                    </a:lnTo>
                    <a:close/>
                  </a:path>
                  <a:path w="121285" h="195580">
                    <a:moveTo>
                      <a:pt x="121158" y="29717"/>
                    </a:moveTo>
                    <a:lnTo>
                      <a:pt x="84582" y="28955"/>
                    </a:lnTo>
                    <a:lnTo>
                      <a:pt x="76200" y="150875"/>
                    </a:lnTo>
                    <a:lnTo>
                      <a:pt x="76962" y="150875"/>
                    </a:lnTo>
                    <a:lnTo>
                      <a:pt x="76962" y="176587"/>
                    </a:lnTo>
                    <a:lnTo>
                      <a:pt x="114300" y="158495"/>
                    </a:lnTo>
                    <a:lnTo>
                      <a:pt x="114300" y="133349"/>
                    </a:lnTo>
                    <a:lnTo>
                      <a:pt x="121158" y="2971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00" name="object 200"/>
              <p:cNvSpPr/>
              <p:nvPr/>
            </p:nvSpPr>
            <p:spPr>
              <a:xfrm>
                <a:off x="3114179" y="1671066"/>
                <a:ext cx="134873" cy="79248"/>
              </a:xfrm>
              <a:prstGeom prst="rect">
                <a:avLst/>
              </a:prstGeom>
              <a:blipFill>
                <a:blip r:embed="rId9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01" name="object 201"/>
              <p:cNvSpPr/>
              <p:nvPr/>
            </p:nvSpPr>
            <p:spPr>
              <a:xfrm>
                <a:off x="3206381" y="1874520"/>
                <a:ext cx="42671" cy="50291"/>
              </a:xfrm>
              <a:prstGeom prst="rect">
                <a:avLst/>
              </a:prstGeom>
              <a:blipFill>
                <a:blip r:embed="rId9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02" name="object 202"/>
              <p:cNvSpPr/>
              <p:nvPr/>
            </p:nvSpPr>
            <p:spPr>
              <a:xfrm>
                <a:off x="3130181" y="1594866"/>
                <a:ext cx="84581" cy="86867"/>
              </a:xfrm>
              <a:prstGeom prst="rect">
                <a:avLst/>
              </a:prstGeom>
              <a:blipFill>
                <a:blip r:embed="rId9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03" name="object 203"/>
              <p:cNvSpPr/>
              <p:nvPr/>
            </p:nvSpPr>
            <p:spPr>
              <a:xfrm>
                <a:off x="3142373" y="1668017"/>
                <a:ext cx="58419" cy="13970"/>
              </a:xfrm>
              <a:custGeom>
                <a:avLst/>
                <a:gdLst/>
                <a:ahLst/>
                <a:cxnLst/>
                <a:rect l="l" t="t" r="r" b="b"/>
                <a:pathLst>
                  <a:path w="58419" h="13969">
                    <a:moveTo>
                      <a:pt x="57912" y="3810"/>
                    </a:moveTo>
                    <a:lnTo>
                      <a:pt x="51923" y="7929"/>
                    </a:lnTo>
                    <a:lnTo>
                      <a:pt x="45434" y="11049"/>
                    </a:lnTo>
                    <a:lnTo>
                      <a:pt x="38516" y="13025"/>
                    </a:lnTo>
                    <a:lnTo>
                      <a:pt x="31242" y="13716"/>
                    </a:lnTo>
                    <a:lnTo>
                      <a:pt x="22395" y="12751"/>
                    </a:lnTo>
                    <a:lnTo>
                      <a:pt x="14192" y="10001"/>
                    </a:lnTo>
                    <a:lnTo>
                      <a:pt x="6703" y="5679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04" name="object 204"/>
              <p:cNvSpPr/>
              <p:nvPr/>
            </p:nvSpPr>
            <p:spPr>
              <a:xfrm>
                <a:off x="3207143" y="1727596"/>
                <a:ext cx="44310" cy="162317"/>
              </a:xfrm>
              <a:prstGeom prst="rect">
                <a:avLst/>
              </a:prstGeom>
              <a:blipFill>
                <a:blip r:embed="rId9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05" name="object 205"/>
              <p:cNvSpPr/>
              <p:nvPr/>
            </p:nvSpPr>
            <p:spPr>
              <a:xfrm>
                <a:off x="3135515" y="1874520"/>
                <a:ext cx="3556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35560" h="165100">
                    <a:moveTo>
                      <a:pt x="31242" y="0"/>
                    </a:moveTo>
                    <a:lnTo>
                      <a:pt x="35052" y="133350"/>
                    </a:lnTo>
                    <a:lnTo>
                      <a:pt x="26038" y="140910"/>
                    </a:lnTo>
                    <a:lnTo>
                      <a:pt x="17240" y="148685"/>
                    </a:lnTo>
                    <a:lnTo>
                      <a:pt x="8584" y="156602"/>
                    </a:lnTo>
                    <a:lnTo>
                      <a:pt x="0" y="16459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06" name="object 206"/>
              <p:cNvSpPr/>
              <p:nvPr/>
            </p:nvSpPr>
            <p:spPr>
              <a:xfrm>
                <a:off x="3195713" y="1778507"/>
                <a:ext cx="48895" cy="145415"/>
              </a:xfrm>
              <a:custGeom>
                <a:avLst/>
                <a:gdLst/>
                <a:ahLst/>
                <a:cxnLst/>
                <a:rect l="l" t="t" r="r" b="b"/>
                <a:pathLst>
                  <a:path w="48894" h="145414">
                    <a:moveTo>
                      <a:pt x="48768" y="136398"/>
                    </a:moveTo>
                    <a:lnTo>
                      <a:pt x="43064" y="142065"/>
                    </a:lnTo>
                    <a:lnTo>
                      <a:pt x="35718" y="145161"/>
                    </a:lnTo>
                    <a:lnTo>
                      <a:pt x="27658" y="145399"/>
                    </a:lnTo>
                    <a:lnTo>
                      <a:pt x="19812" y="142494"/>
                    </a:lnTo>
                    <a:lnTo>
                      <a:pt x="13716" y="136790"/>
                    </a:lnTo>
                    <a:lnTo>
                      <a:pt x="10477" y="129444"/>
                    </a:lnTo>
                    <a:lnTo>
                      <a:pt x="10382" y="121384"/>
                    </a:lnTo>
                    <a:lnTo>
                      <a:pt x="13716" y="113538"/>
                    </a:lnTo>
                    <a:lnTo>
                      <a:pt x="13716" y="112776"/>
                    </a:lnTo>
                    <a:lnTo>
                      <a:pt x="14478" y="112014"/>
                    </a:lnTo>
                    <a:lnTo>
                      <a:pt x="15240" y="111252"/>
                    </a:lnTo>
                    <a:lnTo>
                      <a:pt x="7620" y="109728"/>
                    </a:lnTo>
                    <a:lnTo>
                      <a:pt x="2286" y="103632"/>
                    </a:lnTo>
                    <a:lnTo>
                      <a:pt x="0" y="96012"/>
                    </a:lnTo>
                    <a:lnTo>
                      <a:pt x="0" y="72009"/>
                    </a:lnTo>
                    <a:lnTo>
                      <a:pt x="0" y="48006"/>
                    </a:lnTo>
                    <a:lnTo>
                      <a:pt x="0" y="24003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07" name="object 207"/>
              <p:cNvSpPr/>
              <p:nvPr/>
            </p:nvSpPr>
            <p:spPr>
              <a:xfrm>
                <a:off x="3116465" y="1747266"/>
                <a:ext cx="6350" cy="14414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144">
                    <a:moveTo>
                      <a:pt x="6095" y="144017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08" name="object 208"/>
              <p:cNvSpPr/>
              <p:nvPr/>
            </p:nvSpPr>
            <p:spPr>
              <a:xfrm>
                <a:off x="3105797" y="1852422"/>
                <a:ext cx="1524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15239" h="8889">
                    <a:moveTo>
                      <a:pt x="0" y="0"/>
                    </a:moveTo>
                    <a:lnTo>
                      <a:pt x="4572" y="3810"/>
                    </a:lnTo>
                    <a:lnTo>
                      <a:pt x="9906" y="6858"/>
                    </a:lnTo>
                    <a:lnTo>
                      <a:pt x="15240" y="8381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09" name="object 209"/>
              <p:cNvSpPr/>
              <p:nvPr/>
            </p:nvSpPr>
            <p:spPr>
              <a:xfrm>
                <a:off x="3095891" y="1594866"/>
                <a:ext cx="156210" cy="468630"/>
              </a:xfrm>
              <a:custGeom>
                <a:avLst/>
                <a:gdLst/>
                <a:ahLst/>
                <a:cxnLst/>
                <a:rect l="l" t="t" r="r" b="b"/>
                <a:pathLst>
                  <a:path w="156210" h="468630">
                    <a:moveTo>
                      <a:pt x="66293" y="468629"/>
                    </a:moveTo>
                    <a:lnTo>
                      <a:pt x="140208" y="433577"/>
                    </a:lnTo>
                    <a:lnTo>
                      <a:pt x="140208" y="407669"/>
                    </a:lnTo>
                    <a:lnTo>
                      <a:pt x="145541" y="323087"/>
                    </a:lnTo>
                    <a:lnTo>
                      <a:pt x="150876" y="318515"/>
                    </a:lnTo>
                    <a:lnTo>
                      <a:pt x="153161" y="312419"/>
                    </a:lnTo>
                    <a:lnTo>
                      <a:pt x="153161" y="305561"/>
                    </a:lnTo>
                    <a:lnTo>
                      <a:pt x="153161" y="300227"/>
                    </a:lnTo>
                    <a:lnTo>
                      <a:pt x="151637" y="294893"/>
                    </a:lnTo>
                    <a:lnTo>
                      <a:pt x="148590" y="289559"/>
                    </a:lnTo>
                    <a:lnTo>
                      <a:pt x="150876" y="288797"/>
                    </a:lnTo>
                    <a:lnTo>
                      <a:pt x="154912" y="250495"/>
                    </a:lnTo>
                    <a:lnTo>
                      <a:pt x="155745" y="182749"/>
                    </a:lnTo>
                    <a:lnTo>
                      <a:pt x="155447" y="148589"/>
                    </a:lnTo>
                    <a:lnTo>
                      <a:pt x="155447" y="144017"/>
                    </a:lnTo>
                    <a:lnTo>
                      <a:pt x="132695" y="104322"/>
                    </a:lnTo>
                    <a:lnTo>
                      <a:pt x="100583" y="83057"/>
                    </a:lnTo>
                    <a:lnTo>
                      <a:pt x="100583" y="79247"/>
                    </a:lnTo>
                    <a:lnTo>
                      <a:pt x="108263" y="72151"/>
                    </a:lnTo>
                    <a:lnTo>
                      <a:pt x="114014" y="63626"/>
                    </a:lnTo>
                    <a:lnTo>
                      <a:pt x="117621" y="53959"/>
                    </a:lnTo>
                    <a:lnTo>
                      <a:pt x="118871" y="43433"/>
                    </a:lnTo>
                    <a:lnTo>
                      <a:pt x="115966" y="26681"/>
                    </a:lnTo>
                    <a:lnTo>
                      <a:pt x="107060" y="12858"/>
                    </a:lnTo>
                    <a:lnTo>
                      <a:pt x="93583" y="3464"/>
                    </a:lnTo>
                    <a:lnTo>
                      <a:pt x="76961" y="0"/>
                    </a:lnTo>
                    <a:lnTo>
                      <a:pt x="60328" y="3464"/>
                    </a:lnTo>
                    <a:lnTo>
                      <a:pt x="46767" y="12858"/>
                    </a:lnTo>
                    <a:lnTo>
                      <a:pt x="37635" y="26681"/>
                    </a:lnTo>
                    <a:lnTo>
                      <a:pt x="34289" y="43433"/>
                    </a:lnTo>
                    <a:lnTo>
                      <a:pt x="35671" y="54066"/>
                    </a:lnTo>
                    <a:lnTo>
                      <a:pt x="39623" y="63912"/>
                    </a:lnTo>
                    <a:lnTo>
                      <a:pt x="45862" y="72473"/>
                    </a:lnTo>
                    <a:lnTo>
                      <a:pt x="54101" y="79247"/>
                    </a:lnTo>
                    <a:lnTo>
                      <a:pt x="44648" y="83379"/>
                    </a:lnTo>
                    <a:lnTo>
                      <a:pt x="6857" y="108965"/>
                    </a:lnTo>
                    <a:lnTo>
                      <a:pt x="2857" y="156209"/>
                    </a:lnTo>
                    <a:lnTo>
                      <a:pt x="2285" y="195833"/>
                    </a:lnTo>
                    <a:lnTo>
                      <a:pt x="2726" y="208978"/>
                    </a:lnTo>
                    <a:lnTo>
                      <a:pt x="2952" y="222122"/>
                    </a:lnTo>
                    <a:lnTo>
                      <a:pt x="3036" y="235267"/>
                    </a:lnTo>
                    <a:lnTo>
                      <a:pt x="3047" y="248411"/>
                    </a:lnTo>
                    <a:lnTo>
                      <a:pt x="3047" y="252221"/>
                    </a:lnTo>
                    <a:lnTo>
                      <a:pt x="5333" y="256031"/>
                    </a:lnTo>
                    <a:lnTo>
                      <a:pt x="9143" y="257555"/>
                    </a:lnTo>
                    <a:lnTo>
                      <a:pt x="6095" y="262127"/>
                    </a:lnTo>
                    <a:lnTo>
                      <a:pt x="3809" y="266699"/>
                    </a:lnTo>
                    <a:lnTo>
                      <a:pt x="3047" y="272033"/>
                    </a:lnTo>
                    <a:lnTo>
                      <a:pt x="3095" y="280582"/>
                    </a:lnTo>
                    <a:lnTo>
                      <a:pt x="6286" y="288416"/>
                    </a:lnTo>
                    <a:lnTo>
                      <a:pt x="12049" y="294536"/>
                    </a:lnTo>
                    <a:lnTo>
                      <a:pt x="19811" y="297941"/>
                    </a:lnTo>
                    <a:lnTo>
                      <a:pt x="20573" y="297941"/>
                    </a:lnTo>
                    <a:lnTo>
                      <a:pt x="22859" y="298703"/>
                    </a:lnTo>
                    <a:lnTo>
                      <a:pt x="25145" y="297941"/>
                    </a:lnTo>
                    <a:lnTo>
                      <a:pt x="26669" y="296417"/>
                    </a:lnTo>
                    <a:lnTo>
                      <a:pt x="33527" y="397001"/>
                    </a:lnTo>
                    <a:lnTo>
                      <a:pt x="0" y="429005"/>
                    </a:lnTo>
                    <a:lnTo>
                      <a:pt x="0" y="436625"/>
                    </a:lnTo>
                    <a:lnTo>
                      <a:pt x="25907" y="449579"/>
                    </a:lnTo>
                    <a:lnTo>
                      <a:pt x="28193" y="448817"/>
                    </a:lnTo>
                    <a:lnTo>
                      <a:pt x="37337" y="445769"/>
                    </a:lnTo>
                    <a:lnTo>
                      <a:pt x="38099" y="453389"/>
                    </a:lnTo>
                    <a:lnTo>
                      <a:pt x="64769" y="467105"/>
                    </a:lnTo>
                    <a:lnTo>
                      <a:pt x="66293" y="468629"/>
                    </a:lnTo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10" name="object 210"/>
              <p:cNvSpPr/>
              <p:nvPr/>
            </p:nvSpPr>
            <p:spPr>
              <a:xfrm>
                <a:off x="3476129" y="1844039"/>
                <a:ext cx="41148" cy="48768"/>
              </a:xfrm>
              <a:prstGeom prst="rect">
                <a:avLst/>
              </a:prstGeom>
              <a:blipFill>
                <a:blip r:embed="rId9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11" name="object 211"/>
              <p:cNvSpPr/>
              <p:nvPr/>
            </p:nvSpPr>
            <p:spPr>
              <a:xfrm>
                <a:off x="3472319" y="1686877"/>
                <a:ext cx="121920" cy="375094"/>
              </a:xfrm>
              <a:prstGeom prst="rect">
                <a:avLst/>
              </a:prstGeom>
              <a:blipFill>
                <a:blip r:embed="rId10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12" name="object 212"/>
              <p:cNvSpPr/>
              <p:nvPr/>
            </p:nvSpPr>
            <p:spPr>
              <a:xfrm>
                <a:off x="3498227" y="1869185"/>
                <a:ext cx="121285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1285" h="195580">
                    <a:moveTo>
                      <a:pt x="33527" y="152488"/>
                    </a:moveTo>
                    <a:lnTo>
                      <a:pt x="33527" y="134873"/>
                    </a:lnTo>
                    <a:lnTo>
                      <a:pt x="24122" y="141577"/>
                    </a:lnTo>
                    <a:lnTo>
                      <a:pt x="15430" y="149066"/>
                    </a:lnTo>
                    <a:lnTo>
                      <a:pt x="7596" y="157269"/>
                    </a:lnTo>
                    <a:lnTo>
                      <a:pt x="761" y="166115"/>
                    </a:lnTo>
                    <a:lnTo>
                      <a:pt x="0" y="169163"/>
                    </a:lnTo>
                    <a:lnTo>
                      <a:pt x="1289" y="174322"/>
                    </a:lnTo>
                    <a:lnTo>
                      <a:pt x="12191" y="170687"/>
                    </a:lnTo>
                    <a:lnTo>
                      <a:pt x="12191" y="171449"/>
                    </a:lnTo>
                    <a:lnTo>
                      <a:pt x="21455" y="163008"/>
                    </a:lnTo>
                    <a:lnTo>
                      <a:pt x="30860" y="154781"/>
                    </a:lnTo>
                    <a:lnTo>
                      <a:pt x="33527" y="152488"/>
                    </a:lnTo>
                    <a:close/>
                  </a:path>
                  <a:path w="121285" h="195580">
                    <a:moveTo>
                      <a:pt x="1523" y="175259"/>
                    </a:moveTo>
                    <a:lnTo>
                      <a:pt x="1289" y="174322"/>
                    </a:lnTo>
                    <a:lnTo>
                      <a:pt x="761" y="174497"/>
                    </a:lnTo>
                    <a:lnTo>
                      <a:pt x="1523" y="175259"/>
                    </a:lnTo>
                    <a:close/>
                  </a:path>
                  <a:path w="121285" h="195580">
                    <a:moveTo>
                      <a:pt x="49529" y="138683"/>
                    </a:moveTo>
                    <a:lnTo>
                      <a:pt x="45719" y="4571"/>
                    </a:lnTo>
                    <a:lnTo>
                      <a:pt x="38099" y="0"/>
                    </a:lnTo>
                    <a:lnTo>
                      <a:pt x="32765" y="134873"/>
                    </a:lnTo>
                    <a:lnTo>
                      <a:pt x="33527" y="134873"/>
                    </a:lnTo>
                    <a:lnTo>
                      <a:pt x="33527" y="152488"/>
                    </a:lnTo>
                    <a:lnTo>
                      <a:pt x="40385" y="146593"/>
                    </a:lnTo>
                    <a:lnTo>
                      <a:pt x="49529" y="138683"/>
                    </a:lnTo>
                    <a:close/>
                  </a:path>
                  <a:path w="121285" h="195580">
                    <a:moveTo>
                      <a:pt x="76961" y="176587"/>
                    </a:moveTo>
                    <a:lnTo>
                      <a:pt x="76961" y="150875"/>
                    </a:lnTo>
                    <a:lnTo>
                      <a:pt x="66520" y="158603"/>
                    </a:lnTo>
                    <a:lnTo>
                      <a:pt x="56864" y="166973"/>
                    </a:lnTo>
                    <a:lnTo>
                      <a:pt x="47922" y="176057"/>
                    </a:lnTo>
                    <a:lnTo>
                      <a:pt x="39623" y="185927"/>
                    </a:lnTo>
                    <a:lnTo>
                      <a:pt x="39623" y="192023"/>
                    </a:lnTo>
                    <a:lnTo>
                      <a:pt x="40385" y="195071"/>
                    </a:lnTo>
                    <a:lnTo>
                      <a:pt x="40385" y="194309"/>
                    </a:lnTo>
                    <a:lnTo>
                      <a:pt x="76961" y="176587"/>
                    </a:lnTo>
                    <a:close/>
                  </a:path>
                  <a:path w="121285" h="195580">
                    <a:moveTo>
                      <a:pt x="121157" y="29717"/>
                    </a:moveTo>
                    <a:lnTo>
                      <a:pt x="84581" y="28955"/>
                    </a:lnTo>
                    <a:lnTo>
                      <a:pt x="76199" y="150875"/>
                    </a:lnTo>
                    <a:lnTo>
                      <a:pt x="76961" y="150875"/>
                    </a:lnTo>
                    <a:lnTo>
                      <a:pt x="76961" y="176587"/>
                    </a:lnTo>
                    <a:lnTo>
                      <a:pt x="114299" y="158495"/>
                    </a:lnTo>
                    <a:lnTo>
                      <a:pt x="114299" y="133349"/>
                    </a:lnTo>
                    <a:lnTo>
                      <a:pt x="121157" y="2971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13" name="object 213"/>
              <p:cNvSpPr/>
              <p:nvPr/>
            </p:nvSpPr>
            <p:spPr>
              <a:xfrm>
                <a:off x="3491369" y="1671066"/>
                <a:ext cx="134874" cy="79248"/>
              </a:xfrm>
              <a:prstGeom prst="rect">
                <a:avLst/>
              </a:prstGeom>
              <a:blipFill>
                <a:blip r:embed="rId10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14" name="object 214"/>
              <p:cNvSpPr/>
              <p:nvPr/>
            </p:nvSpPr>
            <p:spPr>
              <a:xfrm>
                <a:off x="3583571" y="1874520"/>
                <a:ext cx="42672" cy="50291"/>
              </a:xfrm>
              <a:prstGeom prst="rect">
                <a:avLst/>
              </a:prstGeom>
              <a:blipFill>
                <a:blip r:embed="rId10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15" name="object 215"/>
              <p:cNvSpPr/>
              <p:nvPr/>
            </p:nvSpPr>
            <p:spPr>
              <a:xfrm>
                <a:off x="3507371" y="1594866"/>
                <a:ext cx="84582" cy="86867"/>
              </a:xfrm>
              <a:prstGeom prst="rect">
                <a:avLst/>
              </a:prstGeom>
              <a:blipFill>
                <a:blip r:embed="rId10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16" name="object 216"/>
              <p:cNvSpPr/>
              <p:nvPr/>
            </p:nvSpPr>
            <p:spPr>
              <a:xfrm>
                <a:off x="3519563" y="1668017"/>
                <a:ext cx="58419" cy="1397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13969">
                    <a:moveTo>
                      <a:pt x="57912" y="3810"/>
                    </a:moveTo>
                    <a:lnTo>
                      <a:pt x="51923" y="7929"/>
                    </a:lnTo>
                    <a:lnTo>
                      <a:pt x="45434" y="11049"/>
                    </a:lnTo>
                    <a:lnTo>
                      <a:pt x="38516" y="13025"/>
                    </a:lnTo>
                    <a:lnTo>
                      <a:pt x="31242" y="13716"/>
                    </a:lnTo>
                    <a:lnTo>
                      <a:pt x="22395" y="12751"/>
                    </a:lnTo>
                    <a:lnTo>
                      <a:pt x="14192" y="10001"/>
                    </a:lnTo>
                    <a:lnTo>
                      <a:pt x="6703" y="5679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17" name="object 217"/>
              <p:cNvSpPr/>
              <p:nvPr/>
            </p:nvSpPr>
            <p:spPr>
              <a:xfrm>
                <a:off x="3584333" y="1727596"/>
                <a:ext cx="44310" cy="162317"/>
              </a:xfrm>
              <a:prstGeom prst="rect">
                <a:avLst/>
              </a:prstGeom>
              <a:blipFill>
                <a:blip r:embed="rId10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18" name="object 218"/>
              <p:cNvSpPr/>
              <p:nvPr/>
            </p:nvSpPr>
            <p:spPr>
              <a:xfrm>
                <a:off x="3512705" y="1874520"/>
                <a:ext cx="3556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35560" h="165100">
                    <a:moveTo>
                      <a:pt x="31241" y="0"/>
                    </a:moveTo>
                    <a:lnTo>
                      <a:pt x="35051" y="133350"/>
                    </a:lnTo>
                    <a:lnTo>
                      <a:pt x="26038" y="140910"/>
                    </a:lnTo>
                    <a:lnTo>
                      <a:pt x="17240" y="148685"/>
                    </a:lnTo>
                    <a:lnTo>
                      <a:pt x="8584" y="156602"/>
                    </a:lnTo>
                    <a:lnTo>
                      <a:pt x="0" y="16459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19" name="object 219"/>
              <p:cNvSpPr/>
              <p:nvPr/>
            </p:nvSpPr>
            <p:spPr>
              <a:xfrm>
                <a:off x="3572903" y="1778507"/>
                <a:ext cx="48895" cy="145415"/>
              </a:xfrm>
              <a:custGeom>
                <a:avLst/>
                <a:gdLst/>
                <a:ahLst/>
                <a:cxnLst/>
                <a:rect l="l" t="t" r="r" b="b"/>
                <a:pathLst>
                  <a:path w="48895" h="145414">
                    <a:moveTo>
                      <a:pt x="48767" y="136398"/>
                    </a:moveTo>
                    <a:lnTo>
                      <a:pt x="43064" y="142065"/>
                    </a:lnTo>
                    <a:lnTo>
                      <a:pt x="35718" y="145161"/>
                    </a:lnTo>
                    <a:lnTo>
                      <a:pt x="27658" y="145399"/>
                    </a:lnTo>
                    <a:lnTo>
                      <a:pt x="19811" y="142494"/>
                    </a:lnTo>
                    <a:lnTo>
                      <a:pt x="13715" y="136790"/>
                    </a:lnTo>
                    <a:lnTo>
                      <a:pt x="10477" y="129444"/>
                    </a:lnTo>
                    <a:lnTo>
                      <a:pt x="10382" y="121384"/>
                    </a:lnTo>
                    <a:lnTo>
                      <a:pt x="13715" y="113538"/>
                    </a:lnTo>
                    <a:lnTo>
                      <a:pt x="13715" y="112776"/>
                    </a:lnTo>
                    <a:lnTo>
                      <a:pt x="14477" y="112014"/>
                    </a:lnTo>
                    <a:lnTo>
                      <a:pt x="15239" y="111252"/>
                    </a:lnTo>
                    <a:lnTo>
                      <a:pt x="7619" y="109728"/>
                    </a:lnTo>
                    <a:lnTo>
                      <a:pt x="2285" y="103632"/>
                    </a:lnTo>
                    <a:lnTo>
                      <a:pt x="0" y="96012"/>
                    </a:lnTo>
                    <a:lnTo>
                      <a:pt x="0" y="72009"/>
                    </a:lnTo>
                    <a:lnTo>
                      <a:pt x="0" y="48006"/>
                    </a:lnTo>
                    <a:lnTo>
                      <a:pt x="0" y="24003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20" name="object 220"/>
              <p:cNvSpPr/>
              <p:nvPr/>
            </p:nvSpPr>
            <p:spPr>
              <a:xfrm>
                <a:off x="3493655" y="1747266"/>
                <a:ext cx="6985" cy="144145"/>
              </a:xfrm>
              <a:custGeom>
                <a:avLst/>
                <a:gdLst/>
                <a:ahLst/>
                <a:cxnLst/>
                <a:rect l="l" t="t" r="r" b="b"/>
                <a:pathLst>
                  <a:path w="6985" h="144144">
                    <a:moveTo>
                      <a:pt x="6858" y="144017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21" name="object 221"/>
              <p:cNvSpPr/>
              <p:nvPr/>
            </p:nvSpPr>
            <p:spPr>
              <a:xfrm>
                <a:off x="3483749" y="1852422"/>
                <a:ext cx="14604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14604" h="8889">
                    <a:moveTo>
                      <a:pt x="0" y="0"/>
                    </a:moveTo>
                    <a:lnTo>
                      <a:pt x="3810" y="3810"/>
                    </a:lnTo>
                    <a:lnTo>
                      <a:pt x="9144" y="6858"/>
                    </a:lnTo>
                    <a:lnTo>
                      <a:pt x="14478" y="8381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22" name="object 222"/>
              <p:cNvSpPr/>
              <p:nvPr/>
            </p:nvSpPr>
            <p:spPr>
              <a:xfrm>
                <a:off x="3473081" y="1594866"/>
                <a:ext cx="156210" cy="468630"/>
              </a:xfrm>
              <a:custGeom>
                <a:avLst/>
                <a:gdLst/>
                <a:ahLst/>
                <a:cxnLst/>
                <a:rect l="l" t="t" r="r" b="b"/>
                <a:pathLst>
                  <a:path w="156210" h="468630">
                    <a:moveTo>
                      <a:pt x="66294" y="468629"/>
                    </a:moveTo>
                    <a:lnTo>
                      <a:pt x="140208" y="433577"/>
                    </a:lnTo>
                    <a:lnTo>
                      <a:pt x="140208" y="407669"/>
                    </a:lnTo>
                    <a:lnTo>
                      <a:pt x="145542" y="323087"/>
                    </a:lnTo>
                    <a:lnTo>
                      <a:pt x="150876" y="318515"/>
                    </a:lnTo>
                    <a:lnTo>
                      <a:pt x="153162" y="312419"/>
                    </a:lnTo>
                    <a:lnTo>
                      <a:pt x="153162" y="305561"/>
                    </a:lnTo>
                    <a:lnTo>
                      <a:pt x="153162" y="300227"/>
                    </a:lnTo>
                    <a:lnTo>
                      <a:pt x="151638" y="294893"/>
                    </a:lnTo>
                    <a:lnTo>
                      <a:pt x="148590" y="289559"/>
                    </a:lnTo>
                    <a:lnTo>
                      <a:pt x="150876" y="288797"/>
                    </a:lnTo>
                    <a:lnTo>
                      <a:pt x="154912" y="250495"/>
                    </a:lnTo>
                    <a:lnTo>
                      <a:pt x="155745" y="182749"/>
                    </a:lnTo>
                    <a:lnTo>
                      <a:pt x="155448" y="148589"/>
                    </a:lnTo>
                    <a:lnTo>
                      <a:pt x="155448" y="144017"/>
                    </a:lnTo>
                    <a:lnTo>
                      <a:pt x="132695" y="104322"/>
                    </a:lnTo>
                    <a:lnTo>
                      <a:pt x="100584" y="83057"/>
                    </a:lnTo>
                    <a:lnTo>
                      <a:pt x="100584" y="79247"/>
                    </a:lnTo>
                    <a:lnTo>
                      <a:pt x="108370" y="72151"/>
                    </a:lnTo>
                    <a:lnTo>
                      <a:pt x="114300" y="63626"/>
                    </a:lnTo>
                    <a:lnTo>
                      <a:pt x="117943" y="53959"/>
                    </a:lnTo>
                    <a:lnTo>
                      <a:pt x="118872" y="43433"/>
                    </a:lnTo>
                    <a:lnTo>
                      <a:pt x="115966" y="26681"/>
                    </a:lnTo>
                    <a:lnTo>
                      <a:pt x="107061" y="12858"/>
                    </a:lnTo>
                    <a:lnTo>
                      <a:pt x="93583" y="3464"/>
                    </a:lnTo>
                    <a:lnTo>
                      <a:pt x="76962" y="0"/>
                    </a:lnTo>
                    <a:lnTo>
                      <a:pt x="60328" y="3464"/>
                    </a:lnTo>
                    <a:lnTo>
                      <a:pt x="46767" y="12858"/>
                    </a:lnTo>
                    <a:lnTo>
                      <a:pt x="37635" y="26681"/>
                    </a:lnTo>
                    <a:lnTo>
                      <a:pt x="34290" y="43433"/>
                    </a:lnTo>
                    <a:lnTo>
                      <a:pt x="35671" y="54066"/>
                    </a:lnTo>
                    <a:lnTo>
                      <a:pt x="39624" y="63912"/>
                    </a:lnTo>
                    <a:lnTo>
                      <a:pt x="45862" y="72473"/>
                    </a:lnTo>
                    <a:lnTo>
                      <a:pt x="54102" y="79247"/>
                    </a:lnTo>
                    <a:lnTo>
                      <a:pt x="44648" y="83379"/>
                    </a:lnTo>
                    <a:lnTo>
                      <a:pt x="6858" y="108965"/>
                    </a:lnTo>
                    <a:lnTo>
                      <a:pt x="2857" y="156209"/>
                    </a:lnTo>
                    <a:lnTo>
                      <a:pt x="2286" y="195833"/>
                    </a:lnTo>
                    <a:lnTo>
                      <a:pt x="2726" y="208978"/>
                    </a:lnTo>
                    <a:lnTo>
                      <a:pt x="2952" y="222122"/>
                    </a:lnTo>
                    <a:lnTo>
                      <a:pt x="3036" y="235267"/>
                    </a:lnTo>
                    <a:lnTo>
                      <a:pt x="3048" y="248411"/>
                    </a:lnTo>
                    <a:lnTo>
                      <a:pt x="3810" y="252221"/>
                    </a:lnTo>
                    <a:lnTo>
                      <a:pt x="6096" y="256031"/>
                    </a:lnTo>
                    <a:lnTo>
                      <a:pt x="9144" y="257555"/>
                    </a:lnTo>
                    <a:lnTo>
                      <a:pt x="6096" y="262127"/>
                    </a:lnTo>
                    <a:lnTo>
                      <a:pt x="3810" y="266699"/>
                    </a:lnTo>
                    <a:lnTo>
                      <a:pt x="3048" y="272033"/>
                    </a:lnTo>
                    <a:lnTo>
                      <a:pt x="3095" y="280582"/>
                    </a:lnTo>
                    <a:lnTo>
                      <a:pt x="6286" y="288416"/>
                    </a:lnTo>
                    <a:lnTo>
                      <a:pt x="12049" y="294536"/>
                    </a:lnTo>
                    <a:lnTo>
                      <a:pt x="19812" y="297941"/>
                    </a:lnTo>
                    <a:lnTo>
                      <a:pt x="20574" y="297941"/>
                    </a:lnTo>
                    <a:lnTo>
                      <a:pt x="22860" y="298703"/>
                    </a:lnTo>
                    <a:lnTo>
                      <a:pt x="25146" y="297941"/>
                    </a:lnTo>
                    <a:lnTo>
                      <a:pt x="27432" y="296417"/>
                    </a:lnTo>
                    <a:lnTo>
                      <a:pt x="33528" y="397001"/>
                    </a:lnTo>
                    <a:lnTo>
                      <a:pt x="0" y="429005"/>
                    </a:lnTo>
                    <a:lnTo>
                      <a:pt x="0" y="436625"/>
                    </a:lnTo>
                    <a:lnTo>
                      <a:pt x="25908" y="449579"/>
                    </a:lnTo>
                    <a:lnTo>
                      <a:pt x="28194" y="448817"/>
                    </a:lnTo>
                    <a:lnTo>
                      <a:pt x="37338" y="445769"/>
                    </a:lnTo>
                    <a:lnTo>
                      <a:pt x="38100" y="453389"/>
                    </a:lnTo>
                    <a:lnTo>
                      <a:pt x="64770" y="467105"/>
                    </a:lnTo>
                    <a:lnTo>
                      <a:pt x="66294" y="468629"/>
                    </a:lnTo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23" name="object 223"/>
              <p:cNvSpPr/>
              <p:nvPr/>
            </p:nvSpPr>
            <p:spPr>
              <a:xfrm>
                <a:off x="3853319" y="1844039"/>
                <a:ext cx="41148" cy="48768"/>
              </a:xfrm>
              <a:prstGeom prst="rect">
                <a:avLst/>
              </a:prstGeom>
              <a:blipFill>
                <a:blip r:embed="rId10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24" name="object 224"/>
              <p:cNvSpPr/>
              <p:nvPr/>
            </p:nvSpPr>
            <p:spPr>
              <a:xfrm>
                <a:off x="3850271" y="1686877"/>
                <a:ext cx="121158" cy="375094"/>
              </a:xfrm>
              <a:prstGeom prst="rect">
                <a:avLst/>
              </a:prstGeom>
              <a:blipFill>
                <a:blip r:embed="rId10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25" name="object 225"/>
              <p:cNvSpPr/>
              <p:nvPr/>
            </p:nvSpPr>
            <p:spPr>
              <a:xfrm>
                <a:off x="3875417" y="1869185"/>
                <a:ext cx="121285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1285" h="195580">
                    <a:moveTo>
                      <a:pt x="49529" y="138683"/>
                    </a:moveTo>
                    <a:lnTo>
                      <a:pt x="45719" y="4571"/>
                    </a:lnTo>
                    <a:lnTo>
                      <a:pt x="38099" y="0"/>
                    </a:lnTo>
                    <a:lnTo>
                      <a:pt x="33527" y="134873"/>
                    </a:lnTo>
                    <a:lnTo>
                      <a:pt x="24122" y="141577"/>
                    </a:lnTo>
                    <a:lnTo>
                      <a:pt x="15430" y="149066"/>
                    </a:lnTo>
                    <a:lnTo>
                      <a:pt x="7596" y="157269"/>
                    </a:lnTo>
                    <a:lnTo>
                      <a:pt x="761" y="166115"/>
                    </a:lnTo>
                    <a:lnTo>
                      <a:pt x="0" y="169163"/>
                    </a:lnTo>
                    <a:lnTo>
                      <a:pt x="1523" y="175259"/>
                    </a:lnTo>
                    <a:lnTo>
                      <a:pt x="1523" y="174497"/>
                    </a:lnTo>
                    <a:lnTo>
                      <a:pt x="12191" y="170687"/>
                    </a:lnTo>
                    <a:lnTo>
                      <a:pt x="12191" y="171449"/>
                    </a:lnTo>
                    <a:lnTo>
                      <a:pt x="21455" y="163008"/>
                    </a:lnTo>
                    <a:lnTo>
                      <a:pt x="30860" y="154781"/>
                    </a:lnTo>
                    <a:lnTo>
                      <a:pt x="40385" y="146593"/>
                    </a:lnTo>
                    <a:lnTo>
                      <a:pt x="49529" y="138683"/>
                    </a:lnTo>
                    <a:close/>
                  </a:path>
                  <a:path w="121285" h="195580">
                    <a:moveTo>
                      <a:pt x="76961" y="176587"/>
                    </a:moveTo>
                    <a:lnTo>
                      <a:pt x="76961" y="150875"/>
                    </a:lnTo>
                    <a:lnTo>
                      <a:pt x="66520" y="158603"/>
                    </a:lnTo>
                    <a:lnTo>
                      <a:pt x="56864" y="166973"/>
                    </a:lnTo>
                    <a:lnTo>
                      <a:pt x="47922" y="176057"/>
                    </a:lnTo>
                    <a:lnTo>
                      <a:pt x="39623" y="185927"/>
                    </a:lnTo>
                    <a:lnTo>
                      <a:pt x="39623" y="192023"/>
                    </a:lnTo>
                    <a:lnTo>
                      <a:pt x="40385" y="195071"/>
                    </a:lnTo>
                    <a:lnTo>
                      <a:pt x="40385" y="194309"/>
                    </a:lnTo>
                    <a:lnTo>
                      <a:pt x="76961" y="176587"/>
                    </a:lnTo>
                    <a:close/>
                  </a:path>
                  <a:path w="121285" h="195580">
                    <a:moveTo>
                      <a:pt x="121157" y="29717"/>
                    </a:moveTo>
                    <a:lnTo>
                      <a:pt x="84581" y="28955"/>
                    </a:lnTo>
                    <a:lnTo>
                      <a:pt x="76199" y="150875"/>
                    </a:lnTo>
                    <a:lnTo>
                      <a:pt x="76961" y="150875"/>
                    </a:lnTo>
                    <a:lnTo>
                      <a:pt x="76961" y="176587"/>
                    </a:lnTo>
                    <a:lnTo>
                      <a:pt x="114299" y="158495"/>
                    </a:lnTo>
                    <a:lnTo>
                      <a:pt x="114299" y="133349"/>
                    </a:lnTo>
                    <a:lnTo>
                      <a:pt x="121157" y="2971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26" name="object 226"/>
              <p:cNvSpPr/>
              <p:nvPr/>
            </p:nvSpPr>
            <p:spPr>
              <a:xfrm>
                <a:off x="3868559" y="1671066"/>
                <a:ext cx="134874" cy="79248"/>
              </a:xfrm>
              <a:prstGeom prst="rect">
                <a:avLst/>
              </a:prstGeom>
              <a:blipFill>
                <a:blip r:embed="rId10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27" name="object 227"/>
              <p:cNvSpPr/>
              <p:nvPr/>
            </p:nvSpPr>
            <p:spPr>
              <a:xfrm>
                <a:off x="3960761" y="1874520"/>
                <a:ext cx="42672" cy="50291"/>
              </a:xfrm>
              <a:prstGeom prst="rect">
                <a:avLst/>
              </a:prstGeom>
              <a:blipFill>
                <a:blip r:embed="rId10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28" name="object 228"/>
              <p:cNvSpPr/>
              <p:nvPr/>
            </p:nvSpPr>
            <p:spPr>
              <a:xfrm>
                <a:off x="3884561" y="1594866"/>
                <a:ext cx="85344" cy="86867"/>
              </a:xfrm>
              <a:prstGeom prst="rect">
                <a:avLst/>
              </a:prstGeom>
              <a:blipFill>
                <a:blip r:embed="rId10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29" name="object 229"/>
              <p:cNvSpPr/>
              <p:nvPr/>
            </p:nvSpPr>
            <p:spPr>
              <a:xfrm>
                <a:off x="3896753" y="1668017"/>
                <a:ext cx="58419" cy="1397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13969">
                    <a:moveTo>
                      <a:pt x="57912" y="3810"/>
                    </a:moveTo>
                    <a:lnTo>
                      <a:pt x="51923" y="7929"/>
                    </a:lnTo>
                    <a:lnTo>
                      <a:pt x="45434" y="11049"/>
                    </a:lnTo>
                    <a:lnTo>
                      <a:pt x="38516" y="13025"/>
                    </a:lnTo>
                    <a:lnTo>
                      <a:pt x="31242" y="13716"/>
                    </a:lnTo>
                    <a:lnTo>
                      <a:pt x="22717" y="12751"/>
                    </a:lnTo>
                    <a:lnTo>
                      <a:pt x="14478" y="10001"/>
                    </a:lnTo>
                    <a:lnTo>
                      <a:pt x="6810" y="5679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30" name="object 230"/>
              <p:cNvSpPr/>
              <p:nvPr/>
            </p:nvSpPr>
            <p:spPr>
              <a:xfrm>
                <a:off x="3961523" y="1727596"/>
                <a:ext cx="44310" cy="162317"/>
              </a:xfrm>
              <a:prstGeom prst="rect">
                <a:avLst/>
              </a:prstGeom>
              <a:blipFill>
                <a:blip r:embed="rId1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31" name="object 231"/>
              <p:cNvSpPr/>
              <p:nvPr/>
            </p:nvSpPr>
            <p:spPr>
              <a:xfrm>
                <a:off x="3889895" y="1874520"/>
                <a:ext cx="3556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35560" h="165100">
                    <a:moveTo>
                      <a:pt x="31241" y="0"/>
                    </a:moveTo>
                    <a:lnTo>
                      <a:pt x="35051" y="133350"/>
                    </a:lnTo>
                    <a:lnTo>
                      <a:pt x="26038" y="140910"/>
                    </a:lnTo>
                    <a:lnTo>
                      <a:pt x="17240" y="148685"/>
                    </a:lnTo>
                    <a:lnTo>
                      <a:pt x="8584" y="156602"/>
                    </a:lnTo>
                    <a:lnTo>
                      <a:pt x="0" y="16459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32" name="object 232"/>
              <p:cNvSpPr/>
              <p:nvPr/>
            </p:nvSpPr>
            <p:spPr>
              <a:xfrm>
                <a:off x="3950093" y="1778507"/>
                <a:ext cx="48895" cy="145415"/>
              </a:xfrm>
              <a:custGeom>
                <a:avLst/>
                <a:gdLst/>
                <a:ahLst/>
                <a:cxnLst/>
                <a:rect l="l" t="t" r="r" b="b"/>
                <a:pathLst>
                  <a:path w="48895" h="145414">
                    <a:moveTo>
                      <a:pt x="48767" y="136398"/>
                    </a:moveTo>
                    <a:lnTo>
                      <a:pt x="43064" y="142065"/>
                    </a:lnTo>
                    <a:lnTo>
                      <a:pt x="35718" y="145161"/>
                    </a:lnTo>
                    <a:lnTo>
                      <a:pt x="27658" y="145399"/>
                    </a:lnTo>
                    <a:lnTo>
                      <a:pt x="19811" y="142494"/>
                    </a:lnTo>
                    <a:lnTo>
                      <a:pt x="13823" y="136790"/>
                    </a:lnTo>
                    <a:lnTo>
                      <a:pt x="10763" y="129444"/>
                    </a:lnTo>
                    <a:lnTo>
                      <a:pt x="10703" y="121384"/>
                    </a:lnTo>
                    <a:lnTo>
                      <a:pt x="13715" y="113538"/>
                    </a:lnTo>
                    <a:lnTo>
                      <a:pt x="13715" y="112776"/>
                    </a:lnTo>
                    <a:lnTo>
                      <a:pt x="14477" y="112014"/>
                    </a:lnTo>
                    <a:lnTo>
                      <a:pt x="15239" y="111252"/>
                    </a:lnTo>
                    <a:lnTo>
                      <a:pt x="8381" y="109728"/>
                    </a:lnTo>
                    <a:lnTo>
                      <a:pt x="2285" y="103632"/>
                    </a:lnTo>
                    <a:lnTo>
                      <a:pt x="0" y="96012"/>
                    </a:lnTo>
                    <a:lnTo>
                      <a:pt x="321" y="72009"/>
                    </a:lnTo>
                    <a:lnTo>
                      <a:pt x="285" y="48006"/>
                    </a:lnTo>
                    <a:lnTo>
                      <a:pt x="107" y="24003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33" name="object 233"/>
              <p:cNvSpPr/>
              <p:nvPr/>
            </p:nvSpPr>
            <p:spPr>
              <a:xfrm>
                <a:off x="3870845" y="1747266"/>
                <a:ext cx="6985" cy="144145"/>
              </a:xfrm>
              <a:custGeom>
                <a:avLst/>
                <a:gdLst/>
                <a:ahLst/>
                <a:cxnLst/>
                <a:rect l="l" t="t" r="r" b="b"/>
                <a:pathLst>
                  <a:path w="6985" h="144144">
                    <a:moveTo>
                      <a:pt x="6858" y="144017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34" name="object 234"/>
              <p:cNvSpPr/>
              <p:nvPr/>
            </p:nvSpPr>
            <p:spPr>
              <a:xfrm>
                <a:off x="3860939" y="1852422"/>
                <a:ext cx="14604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14604" h="8889">
                    <a:moveTo>
                      <a:pt x="0" y="0"/>
                    </a:moveTo>
                    <a:lnTo>
                      <a:pt x="3810" y="3810"/>
                    </a:lnTo>
                    <a:lnTo>
                      <a:pt x="9144" y="6858"/>
                    </a:lnTo>
                    <a:lnTo>
                      <a:pt x="14478" y="8381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35" name="object 235"/>
              <p:cNvSpPr/>
              <p:nvPr/>
            </p:nvSpPr>
            <p:spPr>
              <a:xfrm>
                <a:off x="3850271" y="1594866"/>
                <a:ext cx="156210" cy="468630"/>
              </a:xfrm>
              <a:custGeom>
                <a:avLst/>
                <a:gdLst/>
                <a:ahLst/>
                <a:cxnLst/>
                <a:rect l="l" t="t" r="r" b="b"/>
                <a:pathLst>
                  <a:path w="156210" h="468630">
                    <a:moveTo>
                      <a:pt x="67055" y="468629"/>
                    </a:moveTo>
                    <a:lnTo>
                      <a:pt x="140207" y="433577"/>
                    </a:lnTo>
                    <a:lnTo>
                      <a:pt x="140207" y="407669"/>
                    </a:lnTo>
                    <a:lnTo>
                      <a:pt x="145541" y="323087"/>
                    </a:lnTo>
                    <a:lnTo>
                      <a:pt x="150875" y="318515"/>
                    </a:lnTo>
                    <a:lnTo>
                      <a:pt x="153161" y="312419"/>
                    </a:lnTo>
                    <a:lnTo>
                      <a:pt x="153161" y="305561"/>
                    </a:lnTo>
                    <a:lnTo>
                      <a:pt x="153161" y="300227"/>
                    </a:lnTo>
                    <a:lnTo>
                      <a:pt x="151637" y="294893"/>
                    </a:lnTo>
                    <a:lnTo>
                      <a:pt x="148589" y="289559"/>
                    </a:lnTo>
                    <a:lnTo>
                      <a:pt x="150875" y="288797"/>
                    </a:lnTo>
                    <a:lnTo>
                      <a:pt x="154912" y="250495"/>
                    </a:lnTo>
                    <a:lnTo>
                      <a:pt x="155745" y="182749"/>
                    </a:lnTo>
                    <a:lnTo>
                      <a:pt x="155447" y="148589"/>
                    </a:lnTo>
                    <a:lnTo>
                      <a:pt x="155447" y="144017"/>
                    </a:lnTo>
                    <a:lnTo>
                      <a:pt x="132695" y="104322"/>
                    </a:lnTo>
                    <a:lnTo>
                      <a:pt x="100583" y="83057"/>
                    </a:lnTo>
                    <a:lnTo>
                      <a:pt x="100583" y="79247"/>
                    </a:lnTo>
                    <a:lnTo>
                      <a:pt x="108382" y="72151"/>
                    </a:lnTo>
                    <a:lnTo>
                      <a:pt x="114395" y="63626"/>
                    </a:lnTo>
                    <a:lnTo>
                      <a:pt x="118264" y="53959"/>
                    </a:lnTo>
                    <a:lnTo>
                      <a:pt x="119633" y="43433"/>
                    </a:lnTo>
                    <a:lnTo>
                      <a:pt x="116288" y="26681"/>
                    </a:lnTo>
                    <a:lnTo>
                      <a:pt x="107156" y="12858"/>
                    </a:lnTo>
                    <a:lnTo>
                      <a:pt x="93595" y="3464"/>
                    </a:lnTo>
                    <a:lnTo>
                      <a:pt x="76961" y="0"/>
                    </a:lnTo>
                    <a:lnTo>
                      <a:pt x="60328" y="3464"/>
                    </a:lnTo>
                    <a:lnTo>
                      <a:pt x="46767" y="12858"/>
                    </a:lnTo>
                    <a:lnTo>
                      <a:pt x="37635" y="26681"/>
                    </a:lnTo>
                    <a:lnTo>
                      <a:pt x="34289" y="43433"/>
                    </a:lnTo>
                    <a:lnTo>
                      <a:pt x="35671" y="54066"/>
                    </a:lnTo>
                    <a:lnTo>
                      <a:pt x="39623" y="63912"/>
                    </a:lnTo>
                    <a:lnTo>
                      <a:pt x="45862" y="72473"/>
                    </a:lnTo>
                    <a:lnTo>
                      <a:pt x="54101" y="79247"/>
                    </a:lnTo>
                    <a:lnTo>
                      <a:pt x="44969" y="83379"/>
                    </a:lnTo>
                    <a:lnTo>
                      <a:pt x="6857" y="108965"/>
                    </a:lnTo>
                    <a:lnTo>
                      <a:pt x="2952" y="156209"/>
                    </a:lnTo>
                    <a:lnTo>
                      <a:pt x="2750" y="175950"/>
                    </a:lnTo>
                    <a:lnTo>
                      <a:pt x="3047" y="195833"/>
                    </a:lnTo>
                    <a:lnTo>
                      <a:pt x="3047" y="208978"/>
                    </a:lnTo>
                    <a:lnTo>
                      <a:pt x="3047" y="222122"/>
                    </a:lnTo>
                    <a:lnTo>
                      <a:pt x="3047" y="235267"/>
                    </a:lnTo>
                    <a:lnTo>
                      <a:pt x="3047" y="248411"/>
                    </a:lnTo>
                    <a:lnTo>
                      <a:pt x="3809" y="252221"/>
                    </a:lnTo>
                    <a:lnTo>
                      <a:pt x="6095" y="256031"/>
                    </a:lnTo>
                    <a:lnTo>
                      <a:pt x="9143" y="257555"/>
                    </a:lnTo>
                    <a:lnTo>
                      <a:pt x="6095" y="262127"/>
                    </a:lnTo>
                    <a:lnTo>
                      <a:pt x="3809" y="266699"/>
                    </a:lnTo>
                    <a:lnTo>
                      <a:pt x="3047" y="272033"/>
                    </a:lnTo>
                    <a:lnTo>
                      <a:pt x="3095" y="280582"/>
                    </a:lnTo>
                    <a:lnTo>
                      <a:pt x="6286" y="288416"/>
                    </a:lnTo>
                    <a:lnTo>
                      <a:pt x="12049" y="294536"/>
                    </a:lnTo>
                    <a:lnTo>
                      <a:pt x="19811" y="297941"/>
                    </a:lnTo>
                    <a:lnTo>
                      <a:pt x="20573" y="297941"/>
                    </a:lnTo>
                    <a:lnTo>
                      <a:pt x="22859" y="298703"/>
                    </a:lnTo>
                    <a:lnTo>
                      <a:pt x="25145" y="297941"/>
                    </a:lnTo>
                    <a:lnTo>
                      <a:pt x="27431" y="296417"/>
                    </a:lnTo>
                    <a:lnTo>
                      <a:pt x="33527" y="397001"/>
                    </a:lnTo>
                    <a:lnTo>
                      <a:pt x="0" y="429005"/>
                    </a:lnTo>
                    <a:lnTo>
                      <a:pt x="0" y="436625"/>
                    </a:lnTo>
                    <a:lnTo>
                      <a:pt x="26669" y="449579"/>
                    </a:lnTo>
                    <a:lnTo>
                      <a:pt x="28193" y="448817"/>
                    </a:lnTo>
                    <a:lnTo>
                      <a:pt x="37337" y="445769"/>
                    </a:lnTo>
                    <a:lnTo>
                      <a:pt x="38099" y="453389"/>
                    </a:lnTo>
                    <a:lnTo>
                      <a:pt x="64769" y="467105"/>
                    </a:lnTo>
                    <a:lnTo>
                      <a:pt x="67055" y="468629"/>
                    </a:lnTo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36" name="object 236"/>
              <p:cNvSpPr/>
              <p:nvPr/>
            </p:nvSpPr>
            <p:spPr>
              <a:xfrm>
                <a:off x="4230509" y="1844039"/>
                <a:ext cx="41148" cy="48768"/>
              </a:xfrm>
              <a:prstGeom prst="rect">
                <a:avLst/>
              </a:prstGeom>
              <a:blipFill>
                <a:blip r:embed="rId11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37" name="object 237"/>
              <p:cNvSpPr/>
              <p:nvPr/>
            </p:nvSpPr>
            <p:spPr>
              <a:xfrm>
                <a:off x="4227461" y="1686877"/>
                <a:ext cx="121158" cy="375094"/>
              </a:xfrm>
              <a:prstGeom prst="rect">
                <a:avLst/>
              </a:prstGeom>
              <a:blipFill>
                <a:blip r:embed="rId11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38" name="object 238"/>
              <p:cNvSpPr/>
              <p:nvPr/>
            </p:nvSpPr>
            <p:spPr>
              <a:xfrm>
                <a:off x="4252607" y="1869185"/>
                <a:ext cx="121285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1285" h="195580">
                    <a:moveTo>
                      <a:pt x="49529" y="138683"/>
                    </a:moveTo>
                    <a:lnTo>
                      <a:pt x="45719" y="4571"/>
                    </a:lnTo>
                    <a:lnTo>
                      <a:pt x="38099" y="0"/>
                    </a:lnTo>
                    <a:lnTo>
                      <a:pt x="33527" y="134873"/>
                    </a:lnTo>
                    <a:lnTo>
                      <a:pt x="24122" y="141577"/>
                    </a:lnTo>
                    <a:lnTo>
                      <a:pt x="15430" y="149066"/>
                    </a:lnTo>
                    <a:lnTo>
                      <a:pt x="7596" y="157269"/>
                    </a:lnTo>
                    <a:lnTo>
                      <a:pt x="761" y="166115"/>
                    </a:lnTo>
                    <a:lnTo>
                      <a:pt x="0" y="169163"/>
                    </a:lnTo>
                    <a:lnTo>
                      <a:pt x="1523" y="175259"/>
                    </a:lnTo>
                    <a:lnTo>
                      <a:pt x="1523" y="174497"/>
                    </a:lnTo>
                    <a:lnTo>
                      <a:pt x="12191" y="170687"/>
                    </a:lnTo>
                    <a:lnTo>
                      <a:pt x="12191" y="171449"/>
                    </a:lnTo>
                    <a:lnTo>
                      <a:pt x="21455" y="163008"/>
                    </a:lnTo>
                    <a:lnTo>
                      <a:pt x="30860" y="154781"/>
                    </a:lnTo>
                    <a:lnTo>
                      <a:pt x="40385" y="146593"/>
                    </a:lnTo>
                    <a:lnTo>
                      <a:pt x="49529" y="138683"/>
                    </a:lnTo>
                    <a:close/>
                  </a:path>
                  <a:path w="121285" h="195580">
                    <a:moveTo>
                      <a:pt x="76961" y="176587"/>
                    </a:moveTo>
                    <a:lnTo>
                      <a:pt x="76961" y="150875"/>
                    </a:lnTo>
                    <a:lnTo>
                      <a:pt x="66520" y="158603"/>
                    </a:lnTo>
                    <a:lnTo>
                      <a:pt x="56864" y="166973"/>
                    </a:lnTo>
                    <a:lnTo>
                      <a:pt x="47922" y="176057"/>
                    </a:lnTo>
                    <a:lnTo>
                      <a:pt x="39623" y="185927"/>
                    </a:lnTo>
                    <a:lnTo>
                      <a:pt x="39623" y="192023"/>
                    </a:lnTo>
                    <a:lnTo>
                      <a:pt x="40385" y="195071"/>
                    </a:lnTo>
                    <a:lnTo>
                      <a:pt x="40385" y="194309"/>
                    </a:lnTo>
                    <a:lnTo>
                      <a:pt x="76961" y="176587"/>
                    </a:lnTo>
                    <a:close/>
                  </a:path>
                  <a:path w="121285" h="195580">
                    <a:moveTo>
                      <a:pt x="121157" y="29717"/>
                    </a:moveTo>
                    <a:lnTo>
                      <a:pt x="84581" y="28955"/>
                    </a:lnTo>
                    <a:lnTo>
                      <a:pt x="76199" y="150875"/>
                    </a:lnTo>
                    <a:lnTo>
                      <a:pt x="76961" y="150875"/>
                    </a:lnTo>
                    <a:lnTo>
                      <a:pt x="76961" y="176587"/>
                    </a:lnTo>
                    <a:lnTo>
                      <a:pt x="114299" y="158495"/>
                    </a:lnTo>
                    <a:lnTo>
                      <a:pt x="114299" y="133349"/>
                    </a:lnTo>
                    <a:lnTo>
                      <a:pt x="121157" y="2971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39" name="object 239"/>
              <p:cNvSpPr/>
              <p:nvPr/>
            </p:nvSpPr>
            <p:spPr>
              <a:xfrm>
                <a:off x="4245749" y="1671066"/>
                <a:ext cx="134874" cy="79248"/>
              </a:xfrm>
              <a:prstGeom prst="rect">
                <a:avLst/>
              </a:prstGeom>
              <a:blipFill>
                <a:blip r:embed="rId11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40" name="object 240"/>
              <p:cNvSpPr/>
              <p:nvPr/>
            </p:nvSpPr>
            <p:spPr>
              <a:xfrm>
                <a:off x="4337951" y="1874520"/>
                <a:ext cx="42671" cy="50291"/>
              </a:xfrm>
              <a:prstGeom prst="rect">
                <a:avLst/>
              </a:prstGeom>
              <a:blipFill>
                <a:blip r:embed="rId11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41" name="object 241"/>
              <p:cNvSpPr/>
              <p:nvPr/>
            </p:nvSpPr>
            <p:spPr>
              <a:xfrm>
                <a:off x="4261751" y="1594866"/>
                <a:ext cx="85343" cy="86867"/>
              </a:xfrm>
              <a:prstGeom prst="rect">
                <a:avLst/>
              </a:prstGeom>
              <a:blipFill>
                <a:blip r:embed="rId11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42" name="object 242"/>
              <p:cNvSpPr/>
              <p:nvPr/>
            </p:nvSpPr>
            <p:spPr>
              <a:xfrm>
                <a:off x="4273943" y="1668017"/>
                <a:ext cx="58419" cy="1397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13969">
                    <a:moveTo>
                      <a:pt x="57912" y="3810"/>
                    </a:moveTo>
                    <a:lnTo>
                      <a:pt x="51923" y="7929"/>
                    </a:lnTo>
                    <a:lnTo>
                      <a:pt x="45434" y="11049"/>
                    </a:lnTo>
                    <a:lnTo>
                      <a:pt x="38516" y="13025"/>
                    </a:lnTo>
                    <a:lnTo>
                      <a:pt x="31242" y="13716"/>
                    </a:lnTo>
                    <a:lnTo>
                      <a:pt x="22717" y="12751"/>
                    </a:lnTo>
                    <a:lnTo>
                      <a:pt x="14478" y="10001"/>
                    </a:lnTo>
                    <a:lnTo>
                      <a:pt x="6810" y="5679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43" name="object 243"/>
              <p:cNvSpPr/>
              <p:nvPr/>
            </p:nvSpPr>
            <p:spPr>
              <a:xfrm>
                <a:off x="4338713" y="1727596"/>
                <a:ext cx="44310" cy="162317"/>
              </a:xfrm>
              <a:prstGeom prst="rect">
                <a:avLst/>
              </a:prstGeom>
              <a:blipFill>
                <a:blip r:embed="rId11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44" name="object 244"/>
              <p:cNvSpPr/>
              <p:nvPr/>
            </p:nvSpPr>
            <p:spPr>
              <a:xfrm>
                <a:off x="4267085" y="1874520"/>
                <a:ext cx="3556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35560" h="165100">
                    <a:moveTo>
                      <a:pt x="31241" y="0"/>
                    </a:moveTo>
                    <a:lnTo>
                      <a:pt x="35051" y="133350"/>
                    </a:lnTo>
                    <a:lnTo>
                      <a:pt x="26038" y="140910"/>
                    </a:lnTo>
                    <a:lnTo>
                      <a:pt x="17240" y="148685"/>
                    </a:lnTo>
                    <a:lnTo>
                      <a:pt x="8584" y="156602"/>
                    </a:lnTo>
                    <a:lnTo>
                      <a:pt x="0" y="16459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45" name="object 245"/>
              <p:cNvSpPr/>
              <p:nvPr/>
            </p:nvSpPr>
            <p:spPr>
              <a:xfrm>
                <a:off x="4327283" y="1778507"/>
                <a:ext cx="48895" cy="145415"/>
              </a:xfrm>
              <a:custGeom>
                <a:avLst/>
                <a:gdLst/>
                <a:ahLst/>
                <a:cxnLst/>
                <a:rect l="l" t="t" r="r" b="b"/>
                <a:pathLst>
                  <a:path w="48895" h="145414">
                    <a:moveTo>
                      <a:pt x="48767" y="136398"/>
                    </a:moveTo>
                    <a:lnTo>
                      <a:pt x="43064" y="142065"/>
                    </a:lnTo>
                    <a:lnTo>
                      <a:pt x="35718" y="145161"/>
                    </a:lnTo>
                    <a:lnTo>
                      <a:pt x="27658" y="145399"/>
                    </a:lnTo>
                    <a:lnTo>
                      <a:pt x="19811" y="142494"/>
                    </a:lnTo>
                    <a:lnTo>
                      <a:pt x="13823" y="136790"/>
                    </a:lnTo>
                    <a:lnTo>
                      <a:pt x="10763" y="129444"/>
                    </a:lnTo>
                    <a:lnTo>
                      <a:pt x="10703" y="121384"/>
                    </a:lnTo>
                    <a:lnTo>
                      <a:pt x="13715" y="113538"/>
                    </a:lnTo>
                    <a:lnTo>
                      <a:pt x="13715" y="112776"/>
                    </a:lnTo>
                    <a:lnTo>
                      <a:pt x="14477" y="112014"/>
                    </a:lnTo>
                    <a:lnTo>
                      <a:pt x="15239" y="111252"/>
                    </a:lnTo>
                    <a:lnTo>
                      <a:pt x="8381" y="109728"/>
                    </a:lnTo>
                    <a:lnTo>
                      <a:pt x="2285" y="103632"/>
                    </a:lnTo>
                    <a:lnTo>
                      <a:pt x="0" y="96012"/>
                    </a:lnTo>
                    <a:lnTo>
                      <a:pt x="321" y="72009"/>
                    </a:lnTo>
                    <a:lnTo>
                      <a:pt x="285" y="48006"/>
                    </a:lnTo>
                    <a:lnTo>
                      <a:pt x="107" y="24003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46" name="object 246"/>
              <p:cNvSpPr/>
              <p:nvPr/>
            </p:nvSpPr>
            <p:spPr>
              <a:xfrm>
                <a:off x="4248035" y="1747266"/>
                <a:ext cx="6985" cy="144145"/>
              </a:xfrm>
              <a:custGeom>
                <a:avLst/>
                <a:gdLst/>
                <a:ahLst/>
                <a:cxnLst/>
                <a:rect l="l" t="t" r="r" b="b"/>
                <a:pathLst>
                  <a:path w="6985" h="144144">
                    <a:moveTo>
                      <a:pt x="6858" y="144017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47" name="object 247"/>
              <p:cNvSpPr/>
              <p:nvPr/>
            </p:nvSpPr>
            <p:spPr>
              <a:xfrm>
                <a:off x="4238129" y="1852422"/>
                <a:ext cx="14604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14604" h="8889">
                    <a:moveTo>
                      <a:pt x="0" y="0"/>
                    </a:moveTo>
                    <a:lnTo>
                      <a:pt x="3810" y="3810"/>
                    </a:lnTo>
                    <a:lnTo>
                      <a:pt x="9144" y="6858"/>
                    </a:lnTo>
                    <a:lnTo>
                      <a:pt x="14478" y="8381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48" name="object 248"/>
              <p:cNvSpPr/>
              <p:nvPr/>
            </p:nvSpPr>
            <p:spPr>
              <a:xfrm>
                <a:off x="4227461" y="1594866"/>
                <a:ext cx="156210" cy="468630"/>
              </a:xfrm>
              <a:custGeom>
                <a:avLst/>
                <a:gdLst/>
                <a:ahLst/>
                <a:cxnLst/>
                <a:rect l="l" t="t" r="r" b="b"/>
                <a:pathLst>
                  <a:path w="156210" h="468630">
                    <a:moveTo>
                      <a:pt x="67055" y="468629"/>
                    </a:moveTo>
                    <a:lnTo>
                      <a:pt x="140207" y="433577"/>
                    </a:lnTo>
                    <a:lnTo>
                      <a:pt x="140207" y="407669"/>
                    </a:lnTo>
                    <a:lnTo>
                      <a:pt x="145541" y="323087"/>
                    </a:lnTo>
                    <a:lnTo>
                      <a:pt x="150875" y="318515"/>
                    </a:lnTo>
                    <a:lnTo>
                      <a:pt x="153161" y="312419"/>
                    </a:lnTo>
                    <a:lnTo>
                      <a:pt x="153161" y="305561"/>
                    </a:lnTo>
                    <a:lnTo>
                      <a:pt x="153161" y="300227"/>
                    </a:lnTo>
                    <a:lnTo>
                      <a:pt x="151637" y="294893"/>
                    </a:lnTo>
                    <a:lnTo>
                      <a:pt x="148589" y="289559"/>
                    </a:lnTo>
                    <a:lnTo>
                      <a:pt x="150875" y="288797"/>
                    </a:lnTo>
                    <a:lnTo>
                      <a:pt x="154912" y="250495"/>
                    </a:lnTo>
                    <a:lnTo>
                      <a:pt x="155745" y="182749"/>
                    </a:lnTo>
                    <a:lnTo>
                      <a:pt x="155447" y="148589"/>
                    </a:lnTo>
                    <a:lnTo>
                      <a:pt x="155447" y="144017"/>
                    </a:lnTo>
                    <a:lnTo>
                      <a:pt x="132695" y="104322"/>
                    </a:lnTo>
                    <a:lnTo>
                      <a:pt x="100583" y="83057"/>
                    </a:lnTo>
                    <a:lnTo>
                      <a:pt x="100583" y="79247"/>
                    </a:lnTo>
                    <a:lnTo>
                      <a:pt x="108382" y="72151"/>
                    </a:lnTo>
                    <a:lnTo>
                      <a:pt x="114395" y="63626"/>
                    </a:lnTo>
                    <a:lnTo>
                      <a:pt x="118264" y="53959"/>
                    </a:lnTo>
                    <a:lnTo>
                      <a:pt x="119633" y="43433"/>
                    </a:lnTo>
                    <a:lnTo>
                      <a:pt x="116288" y="26681"/>
                    </a:lnTo>
                    <a:lnTo>
                      <a:pt x="107156" y="12858"/>
                    </a:lnTo>
                    <a:lnTo>
                      <a:pt x="93595" y="3464"/>
                    </a:lnTo>
                    <a:lnTo>
                      <a:pt x="76961" y="0"/>
                    </a:lnTo>
                    <a:lnTo>
                      <a:pt x="60328" y="3464"/>
                    </a:lnTo>
                    <a:lnTo>
                      <a:pt x="46767" y="12858"/>
                    </a:lnTo>
                    <a:lnTo>
                      <a:pt x="37635" y="26681"/>
                    </a:lnTo>
                    <a:lnTo>
                      <a:pt x="34289" y="43433"/>
                    </a:lnTo>
                    <a:lnTo>
                      <a:pt x="35671" y="54066"/>
                    </a:lnTo>
                    <a:lnTo>
                      <a:pt x="39623" y="63912"/>
                    </a:lnTo>
                    <a:lnTo>
                      <a:pt x="45862" y="72473"/>
                    </a:lnTo>
                    <a:lnTo>
                      <a:pt x="54101" y="79247"/>
                    </a:lnTo>
                    <a:lnTo>
                      <a:pt x="44969" y="83379"/>
                    </a:lnTo>
                    <a:lnTo>
                      <a:pt x="6857" y="108965"/>
                    </a:lnTo>
                    <a:lnTo>
                      <a:pt x="2952" y="156209"/>
                    </a:lnTo>
                    <a:lnTo>
                      <a:pt x="2750" y="175950"/>
                    </a:lnTo>
                    <a:lnTo>
                      <a:pt x="3047" y="195833"/>
                    </a:lnTo>
                    <a:lnTo>
                      <a:pt x="3047" y="208978"/>
                    </a:lnTo>
                    <a:lnTo>
                      <a:pt x="3047" y="222122"/>
                    </a:lnTo>
                    <a:lnTo>
                      <a:pt x="3047" y="235267"/>
                    </a:lnTo>
                    <a:lnTo>
                      <a:pt x="3047" y="248411"/>
                    </a:lnTo>
                    <a:lnTo>
                      <a:pt x="3809" y="252221"/>
                    </a:lnTo>
                    <a:lnTo>
                      <a:pt x="6095" y="256031"/>
                    </a:lnTo>
                    <a:lnTo>
                      <a:pt x="9143" y="257555"/>
                    </a:lnTo>
                    <a:lnTo>
                      <a:pt x="6095" y="262127"/>
                    </a:lnTo>
                    <a:lnTo>
                      <a:pt x="3809" y="266699"/>
                    </a:lnTo>
                    <a:lnTo>
                      <a:pt x="3809" y="272033"/>
                    </a:lnTo>
                    <a:lnTo>
                      <a:pt x="3417" y="280582"/>
                    </a:lnTo>
                    <a:lnTo>
                      <a:pt x="6381" y="288416"/>
                    </a:lnTo>
                    <a:lnTo>
                      <a:pt x="12061" y="294536"/>
                    </a:lnTo>
                    <a:lnTo>
                      <a:pt x="19811" y="297941"/>
                    </a:lnTo>
                    <a:lnTo>
                      <a:pt x="20573" y="297941"/>
                    </a:lnTo>
                    <a:lnTo>
                      <a:pt x="22859" y="298703"/>
                    </a:lnTo>
                    <a:lnTo>
                      <a:pt x="25145" y="297941"/>
                    </a:lnTo>
                    <a:lnTo>
                      <a:pt x="27431" y="296417"/>
                    </a:lnTo>
                    <a:lnTo>
                      <a:pt x="33527" y="397001"/>
                    </a:lnTo>
                    <a:lnTo>
                      <a:pt x="0" y="429005"/>
                    </a:lnTo>
                    <a:lnTo>
                      <a:pt x="0" y="436625"/>
                    </a:lnTo>
                    <a:lnTo>
                      <a:pt x="26669" y="449579"/>
                    </a:lnTo>
                    <a:lnTo>
                      <a:pt x="28193" y="448817"/>
                    </a:lnTo>
                    <a:lnTo>
                      <a:pt x="37337" y="445769"/>
                    </a:lnTo>
                    <a:lnTo>
                      <a:pt x="38099" y="453389"/>
                    </a:lnTo>
                    <a:lnTo>
                      <a:pt x="64769" y="467105"/>
                    </a:lnTo>
                    <a:lnTo>
                      <a:pt x="67055" y="468629"/>
                    </a:lnTo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49" name="object 249"/>
              <p:cNvSpPr/>
              <p:nvPr/>
            </p:nvSpPr>
            <p:spPr>
              <a:xfrm>
                <a:off x="1212989" y="1844039"/>
                <a:ext cx="41148" cy="48767"/>
              </a:xfrm>
              <a:prstGeom prst="rect">
                <a:avLst/>
              </a:prstGeom>
              <a:blipFill>
                <a:blip r:embed="rId11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50" name="object 250"/>
              <p:cNvSpPr/>
              <p:nvPr/>
            </p:nvSpPr>
            <p:spPr>
              <a:xfrm>
                <a:off x="1209179" y="1686877"/>
                <a:ext cx="121158" cy="375094"/>
              </a:xfrm>
              <a:prstGeom prst="rect">
                <a:avLst/>
              </a:prstGeom>
              <a:blipFill>
                <a:blip r:embed="rId11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51" name="object 251"/>
              <p:cNvSpPr/>
              <p:nvPr/>
            </p:nvSpPr>
            <p:spPr>
              <a:xfrm>
                <a:off x="1235087" y="1869185"/>
                <a:ext cx="120650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95580">
                    <a:moveTo>
                      <a:pt x="33528" y="152233"/>
                    </a:moveTo>
                    <a:lnTo>
                      <a:pt x="33528" y="134873"/>
                    </a:lnTo>
                    <a:lnTo>
                      <a:pt x="23788" y="141577"/>
                    </a:lnTo>
                    <a:lnTo>
                      <a:pt x="15049" y="149066"/>
                    </a:lnTo>
                    <a:lnTo>
                      <a:pt x="7167" y="157269"/>
                    </a:lnTo>
                    <a:lnTo>
                      <a:pt x="0" y="166115"/>
                    </a:lnTo>
                    <a:lnTo>
                      <a:pt x="0" y="172211"/>
                    </a:lnTo>
                    <a:lnTo>
                      <a:pt x="1085" y="174382"/>
                    </a:lnTo>
                    <a:lnTo>
                      <a:pt x="11430" y="170687"/>
                    </a:lnTo>
                    <a:lnTo>
                      <a:pt x="12192" y="171449"/>
                    </a:lnTo>
                    <a:lnTo>
                      <a:pt x="21347" y="163008"/>
                    </a:lnTo>
                    <a:lnTo>
                      <a:pt x="30575" y="154781"/>
                    </a:lnTo>
                    <a:lnTo>
                      <a:pt x="33528" y="152233"/>
                    </a:lnTo>
                    <a:close/>
                  </a:path>
                  <a:path w="120650" h="195580">
                    <a:moveTo>
                      <a:pt x="1524" y="175259"/>
                    </a:moveTo>
                    <a:lnTo>
                      <a:pt x="1085" y="174382"/>
                    </a:lnTo>
                    <a:lnTo>
                      <a:pt x="762" y="174497"/>
                    </a:lnTo>
                    <a:lnTo>
                      <a:pt x="1524" y="175259"/>
                    </a:lnTo>
                    <a:close/>
                  </a:path>
                  <a:path w="120650" h="195580">
                    <a:moveTo>
                      <a:pt x="49530" y="138683"/>
                    </a:moveTo>
                    <a:lnTo>
                      <a:pt x="48768" y="138683"/>
                    </a:lnTo>
                    <a:lnTo>
                      <a:pt x="44958" y="4571"/>
                    </a:lnTo>
                    <a:lnTo>
                      <a:pt x="37338" y="0"/>
                    </a:lnTo>
                    <a:lnTo>
                      <a:pt x="32766" y="134873"/>
                    </a:lnTo>
                    <a:lnTo>
                      <a:pt x="33528" y="134873"/>
                    </a:lnTo>
                    <a:lnTo>
                      <a:pt x="33528" y="152233"/>
                    </a:lnTo>
                    <a:lnTo>
                      <a:pt x="39945" y="146696"/>
                    </a:lnTo>
                    <a:lnTo>
                      <a:pt x="49530" y="138683"/>
                    </a:lnTo>
                    <a:close/>
                  </a:path>
                  <a:path w="120650" h="195580">
                    <a:moveTo>
                      <a:pt x="120396" y="29717"/>
                    </a:moveTo>
                    <a:lnTo>
                      <a:pt x="84582" y="28955"/>
                    </a:lnTo>
                    <a:lnTo>
                      <a:pt x="76200" y="150875"/>
                    </a:lnTo>
                    <a:lnTo>
                      <a:pt x="66091" y="158603"/>
                    </a:lnTo>
                    <a:lnTo>
                      <a:pt x="56483" y="166973"/>
                    </a:lnTo>
                    <a:lnTo>
                      <a:pt x="47589" y="176057"/>
                    </a:lnTo>
                    <a:lnTo>
                      <a:pt x="39624" y="185927"/>
                    </a:lnTo>
                    <a:lnTo>
                      <a:pt x="39624" y="192023"/>
                    </a:lnTo>
                    <a:lnTo>
                      <a:pt x="40386" y="195071"/>
                    </a:lnTo>
                    <a:lnTo>
                      <a:pt x="40386" y="194309"/>
                    </a:lnTo>
                    <a:lnTo>
                      <a:pt x="114300" y="158495"/>
                    </a:lnTo>
                    <a:lnTo>
                      <a:pt x="114300" y="133349"/>
                    </a:lnTo>
                    <a:lnTo>
                      <a:pt x="120396" y="2971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52" name="object 252"/>
              <p:cNvSpPr/>
              <p:nvPr/>
            </p:nvSpPr>
            <p:spPr>
              <a:xfrm>
                <a:off x="1227467" y="1671066"/>
                <a:ext cx="135636" cy="79247"/>
              </a:xfrm>
              <a:prstGeom prst="rect">
                <a:avLst/>
              </a:prstGeom>
              <a:blipFill>
                <a:blip r:embed="rId11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53" name="object 253"/>
              <p:cNvSpPr/>
              <p:nvPr/>
            </p:nvSpPr>
            <p:spPr>
              <a:xfrm>
                <a:off x="1319669" y="1874520"/>
                <a:ext cx="42922" cy="50291"/>
              </a:xfrm>
              <a:prstGeom prst="rect">
                <a:avLst/>
              </a:prstGeom>
              <a:blipFill>
                <a:blip r:embed="rId12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54" name="object 254"/>
              <p:cNvSpPr/>
              <p:nvPr/>
            </p:nvSpPr>
            <p:spPr>
              <a:xfrm>
                <a:off x="1244231" y="1594866"/>
                <a:ext cx="84581" cy="86867"/>
              </a:xfrm>
              <a:prstGeom prst="rect">
                <a:avLst/>
              </a:prstGeom>
              <a:blipFill>
                <a:blip r:embed="rId12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55" name="object 255"/>
              <p:cNvSpPr/>
              <p:nvPr/>
            </p:nvSpPr>
            <p:spPr>
              <a:xfrm>
                <a:off x="1256423" y="1668017"/>
                <a:ext cx="58419" cy="13970"/>
              </a:xfrm>
              <a:custGeom>
                <a:avLst/>
                <a:gdLst/>
                <a:ahLst/>
                <a:cxnLst/>
                <a:rect l="l" t="t" r="r" b="b"/>
                <a:pathLst>
                  <a:path w="58419" h="13969">
                    <a:moveTo>
                      <a:pt x="57912" y="3810"/>
                    </a:moveTo>
                    <a:lnTo>
                      <a:pt x="51816" y="7929"/>
                    </a:lnTo>
                    <a:lnTo>
                      <a:pt x="45148" y="11049"/>
                    </a:lnTo>
                    <a:lnTo>
                      <a:pt x="38195" y="13025"/>
                    </a:lnTo>
                    <a:lnTo>
                      <a:pt x="31242" y="13716"/>
                    </a:lnTo>
                    <a:lnTo>
                      <a:pt x="22288" y="12751"/>
                    </a:lnTo>
                    <a:lnTo>
                      <a:pt x="13906" y="10001"/>
                    </a:lnTo>
                    <a:lnTo>
                      <a:pt x="6381" y="5679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56" name="object 256"/>
              <p:cNvSpPr/>
              <p:nvPr/>
            </p:nvSpPr>
            <p:spPr>
              <a:xfrm>
                <a:off x="1321193" y="1727596"/>
                <a:ext cx="44195" cy="162317"/>
              </a:xfrm>
              <a:prstGeom prst="rect">
                <a:avLst/>
              </a:prstGeom>
              <a:blipFill>
                <a:blip r:embed="rId12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57" name="object 257"/>
              <p:cNvSpPr/>
              <p:nvPr/>
            </p:nvSpPr>
            <p:spPr>
              <a:xfrm>
                <a:off x="1249565" y="1874520"/>
                <a:ext cx="3556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35559" h="165100">
                    <a:moveTo>
                      <a:pt x="31241" y="0"/>
                    </a:moveTo>
                    <a:lnTo>
                      <a:pt x="35051" y="133350"/>
                    </a:lnTo>
                    <a:lnTo>
                      <a:pt x="25931" y="140910"/>
                    </a:lnTo>
                    <a:lnTo>
                      <a:pt x="16954" y="148685"/>
                    </a:lnTo>
                    <a:lnTo>
                      <a:pt x="8262" y="156602"/>
                    </a:lnTo>
                    <a:lnTo>
                      <a:pt x="0" y="16459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58" name="object 258"/>
              <p:cNvSpPr/>
              <p:nvPr/>
            </p:nvSpPr>
            <p:spPr>
              <a:xfrm>
                <a:off x="1309001" y="1778507"/>
                <a:ext cx="49530" cy="145415"/>
              </a:xfrm>
              <a:custGeom>
                <a:avLst/>
                <a:gdLst/>
                <a:ahLst/>
                <a:cxnLst/>
                <a:rect l="l" t="t" r="r" b="b"/>
                <a:pathLst>
                  <a:path w="49530" h="145414">
                    <a:moveTo>
                      <a:pt x="49530" y="136398"/>
                    </a:moveTo>
                    <a:lnTo>
                      <a:pt x="43826" y="142065"/>
                    </a:lnTo>
                    <a:lnTo>
                      <a:pt x="36480" y="145161"/>
                    </a:lnTo>
                    <a:lnTo>
                      <a:pt x="28420" y="145399"/>
                    </a:lnTo>
                    <a:lnTo>
                      <a:pt x="20574" y="142494"/>
                    </a:lnTo>
                    <a:lnTo>
                      <a:pt x="14466" y="136790"/>
                    </a:lnTo>
                    <a:lnTo>
                      <a:pt x="11144" y="129444"/>
                    </a:lnTo>
                    <a:lnTo>
                      <a:pt x="10822" y="121384"/>
                    </a:lnTo>
                    <a:lnTo>
                      <a:pt x="13716" y="113538"/>
                    </a:lnTo>
                    <a:lnTo>
                      <a:pt x="14478" y="112776"/>
                    </a:lnTo>
                    <a:lnTo>
                      <a:pt x="15240" y="112014"/>
                    </a:lnTo>
                    <a:lnTo>
                      <a:pt x="16002" y="111252"/>
                    </a:lnTo>
                    <a:lnTo>
                      <a:pt x="8382" y="109728"/>
                    </a:lnTo>
                    <a:lnTo>
                      <a:pt x="2286" y="103632"/>
                    </a:lnTo>
                    <a:lnTo>
                      <a:pt x="762" y="96012"/>
                    </a:lnTo>
                    <a:lnTo>
                      <a:pt x="750" y="72009"/>
                    </a:lnTo>
                    <a:lnTo>
                      <a:pt x="666" y="48006"/>
                    </a:lnTo>
                    <a:lnTo>
                      <a:pt x="440" y="24003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59" name="object 259"/>
              <p:cNvSpPr/>
              <p:nvPr/>
            </p:nvSpPr>
            <p:spPr>
              <a:xfrm>
                <a:off x="1230515" y="1747266"/>
                <a:ext cx="6350" cy="14414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144">
                    <a:moveTo>
                      <a:pt x="6096" y="144017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60" name="object 260"/>
              <p:cNvSpPr/>
              <p:nvPr/>
            </p:nvSpPr>
            <p:spPr>
              <a:xfrm>
                <a:off x="1219847" y="1852422"/>
                <a:ext cx="1524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15240" h="8889">
                    <a:moveTo>
                      <a:pt x="0" y="0"/>
                    </a:moveTo>
                    <a:lnTo>
                      <a:pt x="4572" y="3810"/>
                    </a:lnTo>
                    <a:lnTo>
                      <a:pt x="9144" y="6858"/>
                    </a:lnTo>
                    <a:lnTo>
                      <a:pt x="15240" y="8381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61" name="object 261"/>
              <p:cNvSpPr/>
              <p:nvPr/>
            </p:nvSpPr>
            <p:spPr>
              <a:xfrm>
                <a:off x="1209941" y="1594866"/>
                <a:ext cx="155575" cy="468630"/>
              </a:xfrm>
              <a:custGeom>
                <a:avLst/>
                <a:gdLst/>
                <a:ahLst/>
                <a:cxnLst/>
                <a:rect l="l" t="t" r="r" b="b"/>
                <a:pathLst>
                  <a:path w="155575" h="468630">
                    <a:moveTo>
                      <a:pt x="66293" y="468629"/>
                    </a:moveTo>
                    <a:lnTo>
                      <a:pt x="139445" y="433577"/>
                    </a:lnTo>
                    <a:lnTo>
                      <a:pt x="139445" y="407669"/>
                    </a:lnTo>
                    <a:lnTo>
                      <a:pt x="145541" y="323087"/>
                    </a:lnTo>
                    <a:lnTo>
                      <a:pt x="150113" y="318515"/>
                    </a:lnTo>
                    <a:lnTo>
                      <a:pt x="153161" y="312419"/>
                    </a:lnTo>
                    <a:lnTo>
                      <a:pt x="152399" y="305561"/>
                    </a:lnTo>
                    <a:lnTo>
                      <a:pt x="152399" y="300227"/>
                    </a:lnTo>
                    <a:lnTo>
                      <a:pt x="151637" y="294893"/>
                    </a:lnTo>
                    <a:lnTo>
                      <a:pt x="148590" y="289559"/>
                    </a:lnTo>
                    <a:lnTo>
                      <a:pt x="150876" y="288797"/>
                    </a:lnTo>
                    <a:lnTo>
                      <a:pt x="153161" y="286511"/>
                    </a:lnTo>
                    <a:lnTo>
                      <a:pt x="153161" y="284225"/>
                    </a:lnTo>
                    <a:lnTo>
                      <a:pt x="154162" y="250495"/>
                    </a:lnTo>
                    <a:lnTo>
                      <a:pt x="154876" y="216693"/>
                    </a:lnTo>
                    <a:lnTo>
                      <a:pt x="155305" y="182749"/>
                    </a:lnTo>
                    <a:lnTo>
                      <a:pt x="155447" y="148589"/>
                    </a:lnTo>
                    <a:lnTo>
                      <a:pt x="154685" y="144017"/>
                    </a:lnTo>
                    <a:lnTo>
                      <a:pt x="153923" y="138683"/>
                    </a:lnTo>
                    <a:lnTo>
                      <a:pt x="132373" y="104322"/>
                    </a:lnTo>
                    <a:lnTo>
                      <a:pt x="100583" y="83057"/>
                    </a:lnTo>
                    <a:lnTo>
                      <a:pt x="100583" y="79247"/>
                    </a:lnTo>
                    <a:lnTo>
                      <a:pt x="108263" y="72151"/>
                    </a:lnTo>
                    <a:lnTo>
                      <a:pt x="114014" y="63626"/>
                    </a:lnTo>
                    <a:lnTo>
                      <a:pt x="117621" y="53959"/>
                    </a:lnTo>
                    <a:lnTo>
                      <a:pt x="118871" y="43433"/>
                    </a:lnTo>
                    <a:lnTo>
                      <a:pt x="115966" y="26681"/>
                    </a:lnTo>
                    <a:lnTo>
                      <a:pt x="107060" y="12858"/>
                    </a:lnTo>
                    <a:lnTo>
                      <a:pt x="93583" y="3464"/>
                    </a:lnTo>
                    <a:lnTo>
                      <a:pt x="76961" y="0"/>
                    </a:lnTo>
                    <a:lnTo>
                      <a:pt x="60007" y="3464"/>
                    </a:lnTo>
                    <a:lnTo>
                      <a:pt x="46481" y="12858"/>
                    </a:lnTo>
                    <a:lnTo>
                      <a:pt x="37528" y="26681"/>
                    </a:lnTo>
                    <a:lnTo>
                      <a:pt x="34289" y="43433"/>
                    </a:lnTo>
                    <a:lnTo>
                      <a:pt x="35552" y="54066"/>
                    </a:lnTo>
                    <a:lnTo>
                      <a:pt x="39242" y="63912"/>
                    </a:lnTo>
                    <a:lnTo>
                      <a:pt x="45219" y="72473"/>
                    </a:lnTo>
                    <a:lnTo>
                      <a:pt x="53339" y="79247"/>
                    </a:lnTo>
                    <a:lnTo>
                      <a:pt x="44207" y="83379"/>
                    </a:lnTo>
                    <a:lnTo>
                      <a:pt x="6095" y="108965"/>
                    </a:lnTo>
                    <a:lnTo>
                      <a:pt x="2857" y="156209"/>
                    </a:lnTo>
                    <a:lnTo>
                      <a:pt x="2285" y="195833"/>
                    </a:lnTo>
                    <a:lnTo>
                      <a:pt x="2285" y="208978"/>
                    </a:lnTo>
                    <a:lnTo>
                      <a:pt x="2285" y="222122"/>
                    </a:lnTo>
                    <a:lnTo>
                      <a:pt x="2285" y="235267"/>
                    </a:lnTo>
                    <a:lnTo>
                      <a:pt x="2285" y="248411"/>
                    </a:lnTo>
                    <a:lnTo>
                      <a:pt x="3047" y="252221"/>
                    </a:lnTo>
                    <a:lnTo>
                      <a:pt x="5333" y="256031"/>
                    </a:lnTo>
                    <a:lnTo>
                      <a:pt x="9143" y="257555"/>
                    </a:lnTo>
                    <a:lnTo>
                      <a:pt x="6095" y="262127"/>
                    </a:lnTo>
                    <a:lnTo>
                      <a:pt x="3809" y="266699"/>
                    </a:lnTo>
                    <a:lnTo>
                      <a:pt x="3047" y="272033"/>
                    </a:lnTo>
                    <a:lnTo>
                      <a:pt x="2988" y="280582"/>
                    </a:lnTo>
                    <a:lnTo>
                      <a:pt x="6000" y="288416"/>
                    </a:lnTo>
                    <a:lnTo>
                      <a:pt x="11727" y="294536"/>
                    </a:lnTo>
                    <a:lnTo>
                      <a:pt x="19811" y="297941"/>
                    </a:lnTo>
                    <a:lnTo>
                      <a:pt x="20573" y="297941"/>
                    </a:lnTo>
                    <a:lnTo>
                      <a:pt x="22859" y="298703"/>
                    </a:lnTo>
                    <a:lnTo>
                      <a:pt x="25145" y="297941"/>
                    </a:lnTo>
                    <a:lnTo>
                      <a:pt x="26669" y="296417"/>
                    </a:lnTo>
                    <a:lnTo>
                      <a:pt x="33527" y="397001"/>
                    </a:lnTo>
                    <a:lnTo>
                      <a:pt x="0" y="429005"/>
                    </a:lnTo>
                    <a:lnTo>
                      <a:pt x="0" y="436625"/>
                    </a:lnTo>
                    <a:lnTo>
                      <a:pt x="25907" y="449579"/>
                    </a:lnTo>
                    <a:lnTo>
                      <a:pt x="28193" y="448817"/>
                    </a:lnTo>
                    <a:lnTo>
                      <a:pt x="37337" y="445769"/>
                    </a:lnTo>
                    <a:lnTo>
                      <a:pt x="38099" y="453389"/>
                    </a:lnTo>
                    <a:lnTo>
                      <a:pt x="64007" y="467105"/>
                    </a:lnTo>
                    <a:lnTo>
                      <a:pt x="66293" y="468629"/>
                    </a:lnTo>
                  </a:path>
                </a:pathLst>
              </a:custGeom>
              <a:ln w="9143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62" name="object 262"/>
              <p:cNvSpPr/>
              <p:nvPr/>
            </p:nvSpPr>
            <p:spPr>
              <a:xfrm>
                <a:off x="826655" y="2478023"/>
                <a:ext cx="40386" cy="48768"/>
              </a:xfrm>
              <a:prstGeom prst="rect">
                <a:avLst/>
              </a:prstGeom>
              <a:blipFill>
                <a:blip r:embed="rId12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63" name="object 263"/>
              <p:cNvSpPr/>
              <p:nvPr/>
            </p:nvSpPr>
            <p:spPr>
              <a:xfrm>
                <a:off x="822845" y="2320480"/>
                <a:ext cx="121157" cy="375475"/>
              </a:xfrm>
              <a:prstGeom prst="rect">
                <a:avLst/>
              </a:prstGeom>
              <a:blipFill>
                <a:blip r:embed="rId12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64" name="object 264"/>
              <p:cNvSpPr/>
              <p:nvPr/>
            </p:nvSpPr>
            <p:spPr>
              <a:xfrm>
                <a:off x="848753" y="2503170"/>
                <a:ext cx="120650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95580">
                    <a:moveTo>
                      <a:pt x="49530" y="138683"/>
                    </a:moveTo>
                    <a:lnTo>
                      <a:pt x="48768" y="137921"/>
                    </a:lnTo>
                    <a:lnTo>
                      <a:pt x="44958" y="4571"/>
                    </a:lnTo>
                    <a:lnTo>
                      <a:pt x="37338" y="0"/>
                    </a:lnTo>
                    <a:lnTo>
                      <a:pt x="32766" y="134873"/>
                    </a:lnTo>
                    <a:lnTo>
                      <a:pt x="23467" y="141577"/>
                    </a:lnTo>
                    <a:lnTo>
                      <a:pt x="14954" y="149066"/>
                    </a:lnTo>
                    <a:lnTo>
                      <a:pt x="7155" y="157269"/>
                    </a:lnTo>
                    <a:lnTo>
                      <a:pt x="0" y="166115"/>
                    </a:lnTo>
                    <a:lnTo>
                      <a:pt x="0" y="172211"/>
                    </a:lnTo>
                    <a:lnTo>
                      <a:pt x="762" y="175259"/>
                    </a:lnTo>
                    <a:lnTo>
                      <a:pt x="762" y="174497"/>
                    </a:lnTo>
                    <a:lnTo>
                      <a:pt x="11430" y="170687"/>
                    </a:lnTo>
                    <a:lnTo>
                      <a:pt x="12192" y="171449"/>
                    </a:lnTo>
                    <a:lnTo>
                      <a:pt x="21347" y="163008"/>
                    </a:lnTo>
                    <a:lnTo>
                      <a:pt x="30575" y="154781"/>
                    </a:lnTo>
                    <a:lnTo>
                      <a:pt x="39945" y="146696"/>
                    </a:lnTo>
                    <a:lnTo>
                      <a:pt x="49530" y="138683"/>
                    </a:lnTo>
                    <a:close/>
                  </a:path>
                  <a:path w="120650" h="195580">
                    <a:moveTo>
                      <a:pt x="120396" y="29717"/>
                    </a:moveTo>
                    <a:lnTo>
                      <a:pt x="84582" y="28955"/>
                    </a:lnTo>
                    <a:lnTo>
                      <a:pt x="76200" y="150875"/>
                    </a:lnTo>
                    <a:lnTo>
                      <a:pt x="65770" y="158603"/>
                    </a:lnTo>
                    <a:lnTo>
                      <a:pt x="56197" y="166973"/>
                    </a:lnTo>
                    <a:lnTo>
                      <a:pt x="47482" y="176057"/>
                    </a:lnTo>
                    <a:lnTo>
                      <a:pt x="39624" y="185927"/>
                    </a:lnTo>
                    <a:lnTo>
                      <a:pt x="38862" y="188975"/>
                    </a:lnTo>
                    <a:lnTo>
                      <a:pt x="40134" y="194065"/>
                    </a:lnTo>
                    <a:lnTo>
                      <a:pt x="114300" y="158495"/>
                    </a:lnTo>
                    <a:lnTo>
                      <a:pt x="114300" y="132587"/>
                    </a:lnTo>
                    <a:lnTo>
                      <a:pt x="120396" y="29717"/>
                    </a:lnTo>
                    <a:close/>
                  </a:path>
                  <a:path w="120650" h="195580">
                    <a:moveTo>
                      <a:pt x="40386" y="195071"/>
                    </a:moveTo>
                    <a:lnTo>
                      <a:pt x="40134" y="194065"/>
                    </a:lnTo>
                    <a:lnTo>
                      <a:pt x="39624" y="194309"/>
                    </a:lnTo>
                    <a:lnTo>
                      <a:pt x="40386" y="19507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65" name="object 265"/>
              <p:cNvSpPr/>
              <p:nvPr/>
            </p:nvSpPr>
            <p:spPr>
              <a:xfrm>
                <a:off x="841133" y="2304728"/>
                <a:ext cx="134874" cy="79569"/>
              </a:xfrm>
              <a:prstGeom prst="rect">
                <a:avLst/>
              </a:prstGeom>
              <a:blipFill>
                <a:blip r:embed="rId12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66" name="object 266"/>
              <p:cNvSpPr/>
              <p:nvPr/>
            </p:nvSpPr>
            <p:spPr>
              <a:xfrm>
                <a:off x="933335" y="2508504"/>
                <a:ext cx="42671" cy="50292"/>
              </a:xfrm>
              <a:prstGeom prst="rect">
                <a:avLst/>
              </a:prstGeom>
              <a:blipFill>
                <a:blip r:embed="rId12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67" name="object 267"/>
              <p:cNvSpPr/>
              <p:nvPr/>
            </p:nvSpPr>
            <p:spPr>
              <a:xfrm>
                <a:off x="857897" y="2228088"/>
                <a:ext cx="84581" cy="86867"/>
              </a:xfrm>
              <a:prstGeom prst="rect">
                <a:avLst/>
              </a:prstGeom>
              <a:blipFill>
                <a:blip r:embed="rId12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68" name="object 268"/>
              <p:cNvSpPr/>
              <p:nvPr/>
            </p:nvSpPr>
            <p:spPr>
              <a:xfrm>
                <a:off x="870089" y="2302001"/>
                <a:ext cx="58419" cy="13335"/>
              </a:xfrm>
              <a:custGeom>
                <a:avLst/>
                <a:gdLst/>
                <a:ahLst/>
                <a:cxnLst/>
                <a:rect l="l" t="t" r="r" b="b"/>
                <a:pathLst>
                  <a:path w="58419" h="13335">
                    <a:moveTo>
                      <a:pt x="57912" y="3810"/>
                    </a:moveTo>
                    <a:lnTo>
                      <a:pt x="51804" y="7810"/>
                    </a:lnTo>
                    <a:lnTo>
                      <a:pt x="45053" y="10668"/>
                    </a:lnTo>
                    <a:lnTo>
                      <a:pt x="37873" y="12382"/>
                    </a:lnTo>
                    <a:lnTo>
                      <a:pt x="30480" y="12954"/>
                    </a:lnTo>
                    <a:lnTo>
                      <a:pt x="21967" y="12108"/>
                    </a:lnTo>
                    <a:lnTo>
                      <a:pt x="13811" y="9620"/>
                    </a:lnTo>
                    <a:lnTo>
                      <a:pt x="6369" y="5560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69" name="object 269"/>
              <p:cNvSpPr/>
              <p:nvPr/>
            </p:nvSpPr>
            <p:spPr>
              <a:xfrm>
                <a:off x="934097" y="2361580"/>
                <a:ext cx="44957" cy="161674"/>
              </a:xfrm>
              <a:prstGeom prst="rect">
                <a:avLst/>
              </a:prstGeom>
              <a:blipFill>
                <a:blip r:embed="rId12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70" name="object 270"/>
              <p:cNvSpPr/>
              <p:nvPr/>
            </p:nvSpPr>
            <p:spPr>
              <a:xfrm>
                <a:off x="863231" y="2508504"/>
                <a:ext cx="3556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35559" h="165100">
                    <a:moveTo>
                      <a:pt x="31241" y="0"/>
                    </a:moveTo>
                    <a:lnTo>
                      <a:pt x="35051" y="133350"/>
                    </a:lnTo>
                    <a:lnTo>
                      <a:pt x="25610" y="140803"/>
                    </a:lnTo>
                    <a:lnTo>
                      <a:pt x="16668" y="148399"/>
                    </a:lnTo>
                    <a:lnTo>
                      <a:pt x="8155" y="156281"/>
                    </a:lnTo>
                    <a:lnTo>
                      <a:pt x="0" y="16459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71" name="object 271"/>
              <p:cNvSpPr/>
              <p:nvPr/>
            </p:nvSpPr>
            <p:spPr>
              <a:xfrm>
                <a:off x="922667" y="2412492"/>
                <a:ext cx="49530" cy="145415"/>
              </a:xfrm>
              <a:custGeom>
                <a:avLst/>
                <a:gdLst/>
                <a:ahLst/>
                <a:cxnLst/>
                <a:rect l="l" t="t" r="r" b="b"/>
                <a:pathLst>
                  <a:path w="49530" h="145414">
                    <a:moveTo>
                      <a:pt x="49530" y="135636"/>
                    </a:moveTo>
                    <a:lnTo>
                      <a:pt x="43398" y="141743"/>
                    </a:lnTo>
                    <a:lnTo>
                      <a:pt x="35909" y="145065"/>
                    </a:lnTo>
                    <a:lnTo>
                      <a:pt x="27991" y="145387"/>
                    </a:lnTo>
                    <a:lnTo>
                      <a:pt x="20574" y="142494"/>
                    </a:lnTo>
                    <a:lnTo>
                      <a:pt x="14466" y="136790"/>
                    </a:lnTo>
                    <a:lnTo>
                      <a:pt x="11144" y="129444"/>
                    </a:lnTo>
                    <a:lnTo>
                      <a:pt x="10822" y="121384"/>
                    </a:lnTo>
                    <a:lnTo>
                      <a:pt x="13716" y="113538"/>
                    </a:lnTo>
                    <a:lnTo>
                      <a:pt x="14478" y="112776"/>
                    </a:lnTo>
                    <a:lnTo>
                      <a:pt x="15240" y="111252"/>
                    </a:lnTo>
                    <a:lnTo>
                      <a:pt x="16002" y="110490"/>
                    </a:lnTo>
                    <a:lnTo>
                      <a:pt x="8382" y="108966"/>
                    </a:lnTo>
                    <a:lnTo>
                      <a:pt x="2286" y="103632"/>
                    </a:lnTo>
                    <a:lnTo>
                      <a:pt x="762" y="96012"/>
                    </a:lnTo>
                    <a:lnTo>
                      <a:pt x="750" y="72009"/>
                    </a:lnTo>
                    <a:lnTo>
                      <a:pt x="666" y="48006"/>
                    </a:lnTo>
                    <a:lnTo>
                      <a:pt x="440" y="24003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72" name="object 272"/>
              <p:cNvSpPr/>
              <p:nvPr/>
            </p:nvSpPr>
            <p:spPr>
              <a:xfrm>
                <a:off x="844181" y="2381250"/>
                <a:ext cx="6350" cy="14414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144">
                    <a:moveTo>
                      <a:pt x="6096" y="144017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73" name="object 273"/>
              <p:cNvSpPr/>
              <p:nvPr/>
            </p:nvSpPr>
            <p:spPr>
              <a:xfrm>
                <a:off x="833513" y="2485644"/>
                <a:ext cx="1524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15240" h="8889">
                    <a:moveTo>
                      <a:pt x="0" y="0"/>
                    </a:moveTo>
                    <a:lnTo>
                      <a:pt x="3810" y="4572"/>
                    </a:lnTo>
                    <a:lnTo>
                      <a:pt x="9144" y="6858"/>
                    </a:lnTo>
                    <a:lnTo>
                      <a:pt x="15240" y="8381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74" name="object 274"/>
              <p:cNvSpPr/>
              <p:nvPr/>
            </p:nvSpPr>
            <p:spPr>
              <a:xfrm>
                <a:off x="822845" y="2228088"/>
                <a:ext cx="156210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156209" h="469900">
                    <a:moveTo>
                      <a:pt x="67056" y="469391"/>
                    </a:moveTo>
                    <a:lnTo>
                      <a:pt x="140208" y="433577"/>
                    </a:lnTo>
                    <a:lnTo>
                      <a:pt x="140208" y="408431"/>
                    </a:lnTo>
                    <a:lnTo>
                      <a:pt x="146304" y="323849"/>
                    </a:lnTo>
                    <a:lnTo>
                      <a:pt x="150876" y="319277"/>
                    </a:lnTo>
                    <a:lnTo>
                      <a:pt x="153924" y="313181"/>
                    </a:lnTo>
                    <a:lnTo>
                      <a:pt x="153162" y="306323"/>
                    </a:lnTo>
                    <a:lnTo>
                      <a:pt x="153162" y="300989"/>
                    </a:lnTo>
                    <a:lnTo>
                      <a:pt x="151638" y="294893"/>
                    </a:lnTo>
                    <a:lnTo>
                      <a:pt x="149352" y="290321"/>
                    </a:lnTo>
                    <a:lnTo>
                      <a:pt x="151638" y="289559"/>
                    </a:lnTo>
                    <a:lnTo>
                      <a:pt x="154924" y="251150"/>
                    </a:lnTo>
                    <a:lnTo>
                      <a:pt x="156067" y="183189"/>
                    </a:lnTo>
                    <a:lnTo>
                      <a:pt x="156210" y="149351"/>
                    </a:lnTo>
                    <a:lnTo>
                      <a:pt x="155447" y="144017"/>
                    </a:lnTo>
                    <a:lnTo>
                      <a:pt x="133016" y="105084"/>
                    </a:lnTo>
                    <a:lnTo>
                      <a:pt x="100584" y="83819"/>
                    </a:lnTo>
                    <a:lnTo>
                      <a:pt x="100584" y="80009"/>
                    </a:lnTo>
                    <a:lnTo>
                      <a:pt x="108704" y="72794"/>
                    </a:lnTo>
                    <a:lnTo>
                      <a:pt x="114680" y="64007"/>
                    </a:lnTo>
                    <a:lnTo>
                      <a:pt x="118371" y="54078"/>
                    </a:lnTo>
                    <a:lnTo>
                      <a:pt x="119633" y="43433"/>
                    </a:lnTo>
                    <a:lnTo>
                      <a:pt x="116288" y="26789"/>
                    </a:lnTo>
                    <a:lnTo>
                      <a:pt x="107156" y="13144"/>
                    </a:lnTo>
                    <a:lnTo>
                      <a:pt x="93595" y="3786"/>
                    </a:lnTo>
                    <a:lnTo>
                      <a:pt x="76961" y="0"/>
                    </a:lnTo>
                    <a:lnTo>
                      <a:pt x="60340" y="3786"/>
                    </a:lnTo>
                    <a:lnTo>
                      <a:pt x="46862" y="13144"/>
                    </a:lnTo>
                    <a:lnTo>
                      <a:pt x="37957" y="26789"/>
                    </a:lnTo>
                    <a:lnTo>
                      <a:pt x="35051" y="43433"/>
                    </a:lnTo>
                    <a:lnTo>
                      <a:pt x="36314" y="54399"/>
                    </a:lnTo>
                    <a:lnTo>
                      <a:pt x="40004" y="64293"/>
                    </a:lnTo>
                    <a:lnTo>
                      <a:pt x="45981" y="72901"/>
                    </a:lnTo>
                    <a:lnTo>
                      <a:pt x="54102" y="80009"/>
                    </a:lnTo>
                    <a:lnTo>
                      <a:pt x="44969" y="84034"/>
                    </a:lnTo>
                    <a:lnTo>
                      <a:pt x="6857" y="108965"/>
                    </a:lnTo>
                    <a:lnTo>
                      <a:pt x="3333" y="156686"/>
                    </a:lnTo>
                    <a:lnTo>
                      <a:pt x="3048" y="196595"/>
                    </a:lnTo>
                    <a:lnTo>
                      <a:pt x="3048" y="209621"/>
                    </a:lnTo>
                    <a:lnTo>
                      <a:pt x="3048" y="222503"/>
                    </a:lnTo>
                    <a:lnTo>
                      <a:pt x="3048" y="235386"/>
                    </a:lnTo>
                    <a:lnTo>
                      <a:pt x="3048" y="248411"/>
                    </a:lnTo>
                    <a:lnTo>
                      <a:pt x="3809" y="252983"/>
                    </a:lnTo>
                    <a:lnTo>
                      <a:pt x="6096" y="256031"/>
                    </a:lnTo>
                    <a:lnTo>
                      <a:pt x="9143" y="258317"/>
                    </a:lnTo>
                    <a:lnTo>
                      <a:pt x="6096" y="262889"/>
                    </a:lnTo>
                    <a:lnTo>
                      <a:pt x="4572" y="267461"/>
                    </a:lnTo>
                    <a:lnTo>
                      <a:pt x="3809" y="272795"/>
                    </a:lnTo>
                    <a:lnTo>
                      <a:pt x="3429" y="281237"/>
                    </a:lnTo>
                    <a:lnTo>
                      <a:pt x="6477" y="288893"/>
                    </a:lnTo>
                    <a:lnTo>
                      <a:pt x="12382" y="294977"/>
                    </a:lnTo>
                    <a:lnTo>
                      <a:pt x="20574" y="298703"/>
                    </a:lnTo>
                    <a:lnTo>
                      <a:pt x="22860" y="298703"/>
                    </a:lnTo>
                    <a:lnTo>
                      <a:pt x="25146" y="298703"/>
                    </a:lnTo>
                    <a:lnTo>
                      <a:pt x="27432" y="297179"/>
                    </a:lnTo>
                    <a:lnTo>
                      <a:pt x="34290" y="397001"/>
                    </a:lnTo>
                    <a:lnTo>
                      <a:pt x="0" y="429005"/>
                    </a:lnTo>
                    <a:lnTo>
                      <a:pt x="0" y="437387"/>
                    </a:lnTo>
                    <a:lnTo>
                      <a:pt x="26670" y="449579"/>
                    </a:lnTo>
                    <a:lnTo>
                      <a:pt x="28956" y="449579"/>
                    </a:lnTo>
                    <a:lnTo>
                      <a:pt x="38100" y="446531"/>
                    </a:lnTo>
                    <a:lnTo>
                      <a:pt x="38862" y="454151"/>
                    </a:lnTo>
                    <a:lnTo>
                      <a:pt x="64770" y="467867"/>
                    </a:lnTo>
                    <a:lnTo>
                      <a:pt x="67056" y="469391"/>
                    </a:lnTo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75" name="object 275"/>
              <p:cNvSpPr/>
              <p:nvPr/>
            </p:nvSpPr>
            <p:spPr>
              <a:xfrm>
                <a:off x="1581035" y="2478023"/>
                <a:ext cx="41147" cy="48768"/>
              </a:xfrm>
              <a:prstGeom prst="rect">
                <a:avLst/>
              </a:prstGeom>
              <a:blipFill>
                <a:blip r:embed="rId12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76" name="object 276"/>
              <p:cNvSpPr/>
              <p:nvPr/>
            </p:nvSpPr>
            <p:spPr>
              <a:xfrm>
                <a:off x="1577225" y="2320480"/>
                <a:ext cx="121157" cy="375475"/>
              </a:xfrm>
              <a:prstGeom prst="rect">
                <a:avLst/>
              </a:prstGeom>
              <a:blipFill>
                <a:blip r:embed="rId13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77" name="object 277"/>
              <p:cNvSpPr/>
              <p:nvPr/>
            </p:nvSpPr>
            <p:spPr>
              <a:xfrm>
                <a:off x="1603133" y="2503170"/>
                <a:ext cx="120650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95580">
                    <a:moveTo>
                      <a:pt x="49530" y="138683"/>
                    </a:moveTo>
                    <a:lnTo>
                      <a:pt x="48768" y="137921"/>
                    </a:lnTo>
                    <a:lnTo>
                      <a:pt x="44958" y="4571"/>
                    </a:lnTo>
                    <a:lnTo>
                      <a:pt x="37338" y="0"/>
                    </a:lnTo>
                    <a:lnTo>
                      <a:pt x="32766" y="134873"/>
                    </a:lnTo>
                    <a:lnTo>
                      <a:pt x="23467" y="141577"/>
                    </a:lnTo>
                    <a:lnTo>
                      <a:pt x="14954" y="149066"/>
                    </a:lnTo>
                    <a:lnTo>
                      <a:pt x="7155" y="157269"/>
                    </a:lnTo>
                    <a:lnTo>
                      <a:pt x="0" y="166115"/>
                    </a:lnTo>
                    <a:lnTo>
                      <a:pt x="0" y="172211"/>
                    </a:lnTo>
                    <a:lnTo>
                      <a:pt x="762" y="175259"/>
                    </a:lnTo>
                    <a:lnTo>
                      <a:pt x="762" y="174497"/>
                    </a:lnTo>
                    <a:lnTo>
                      <a:pt x="11430" y="170687"/>
                    </a:lnTo>
                    <a:lnTo>
                      <a:pt x="12192" y="171449"/>
                    </a:lnTo>
                    <a:lnTo>
                      <a:pt x="21347" y="163008"/>
                    </a:lnTo>
                    <a:lnTo>
                      <a:pt x="30575" y="154781"/>
                    </a:lnTo>
                    <a:lnTo>
                      <a:pt x="39945" y="146696"/>
                    </a:lnTo>
                    <a:lnTo>
                      <a:pt x="49530" y="138683"/>
                    </a:lnTo>
                    <a:close/>
                  </a:path>
                  <a:path w="120650" h="195580">
                    <a:moveTo>
                      <a:pt x="120396" y="29717"/>
                    </a:moveTo>
                    <a:lnTo>
                      <a:pt x="84582" y="28955"/>
                    </a:lnTo>
                    <a:lnTo>
                      <a:pt x="76200" y="150875"/>
                    </a:lnTo>
                    <a:lnTo>
                      <a:pt x="66091" y="158603"/>
                    </a:lnTo>
                    <a:lnTo>
                      <a:pt x="56483" y="166973"/>
                    </a:lnTo>
                    <a:lnTo>
                      <a:pt x="47589" y="176057"/>
                    </a:lnTo>
                    <a:lnTo>
                      <a:pt x="39624" y="185927"/>
                    </a:lnTo>
                    <a:lnTo>
                      <a:pt x="39624" y="192023"/>
                    </a:lnTo>
                    <a:lnTo>
                      <a:pt x="40134" y="194065"/>
                    </a:lnTo>
                    <a:lnTo>
                      <a:pt x="114300" y="158495"/>
                    </a:lnTo>
                    <a:lnTo>
                      <a:pt x="114300" y="132587"/>
                    </a:lnTo>
                    <a:lnTo>
                      <a:pt x="120396" y="29717"/>
                    </a:lnTo>
                    <a:close/>
                  </a:path>
                  <a:path w="120650" h="195580">
                    <a:moveTo>
                      <a:pt x="40386" y="195071"/>
                    </a:moveTo>
                    <a:lnTo>
                      <a:pt x="40134" y="194065"/>
                    </a:lnTo>
                    <a:lnTo>
                      <a:pt x="39624" y="194309"/>
                    </a:lnTo>
                    <a:lnTo>
                      <a:pt x="40386" y="19507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78" name="object 278"/>
              <p:cNvSpPr/>
              <p:nvPr/>
            </p:nvSpPr>
            <p:spPr>
              <a:xfrm>
                <a:off x="1595513" y="2304728"/>
                <a:ext cx="134873" cy="79569"/>
              </a:xfrm>
              <a:prstGeom prst="rect">
                <a:avLst/>
              </a:prstGeom>
              <a:blipFill>
                <a:blip r:embed="rId13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79" name="object 279"/>
              <p:cNvSpPr/>
              <p:nvPr/>
            </p:nvSpPr>
            <p:spPr>
              <a:xfrm>
                <a:off x="1687715" y="2508504"/>
                <a:ext cx="42922" cy="50292"/>
              </a:xfrm>
              <a:prstGeom prst="rect">
                <a:avLst/>
              </a:prstGeom>
              <a:blipFill>
                <a:blip r:embed="rId13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80" name="object 280"/>
              <p:cNvSpPr/>
              <p:nvPr/>
            </p:nvSpPr>
            <p:spPr>
              <a:xfrm>
                <a:off x="1612277" y="2228088"/>
                <a:ext cx="84581" cy="86867"/>
              </a:xfrm>
              <a:prstGeom prst="rect">
                <a:avLst/>
              </a:prstGeom>
              <a:blipFill>
                <a:blip r:embed="rId13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81" name="object 281"/>
              <p:cNvSpPr/>
              <p:nvPr/>
            </p:nvSpPr>
            <p:spPr>
              <a:xfrm>
                <a:off x="1624469" y="2302001"/>
                <a:ext cx="58419" cy="13335"/>
              </a:xfrm>
              <a:custGeom>
                <a:avLst/>
                <a:gdLst/>
                <a:ahLst/>
                <a:cxnLst/>
                <a:rect l="l" t="t" r="r" b="b"/>
                <a:pathLst>
                  <a:path w="58419" h="13335">
                    <a:moveTo>
                      <a:pt x="57912" y="3810"/>
                    </a:moveTo>
                    <a:lnTo>
                      <a:pt x="51804" y="7810"/>
                    </a:lnTo>
                    <a:lnTo>
                      <a:pt x="45053" y="10668"/>
                    </a:lnTo>
                    <a:lnTo>
                      <a:pt x="37873" y="12382"/>
                    </a:lnTo>
                    <a:lnTo>
                      <a:pt x="30480" y="12954"/>
                    </a:lnTo>
                    <a:lnTo>
                      <a:pt x="21967" y="12108"/>
                    </a:lnTo>
                    <a:lnTo>
                      <a:pt x="13811" y="9620"/>
                    </a:lnTo>
                    <a:lnTo>
                      <a:pt x="6369" y="5560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82" name="object 282"/>
              <p:cNvSpPr/>
              <p:nvPr/>
            </p:nvSpPr>
            <p:spPr>
              <a:xfrm>
                <a:off x="1688477" y="2361580"/>
                <a:ext cx="44958" cy="161674"/>
              </a:xfrm>
              <a:prstGeom prst="rect">
                <a:avLst/>
              </a:prstGeom>
              <a:blipFill>
                <a:blip r:embed="rId13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83" name="object 283"/>
              <p:cNvSpPr/>
              <p:nvPr/>
            </p:nvSpPr>
            <p:spPr>
              <a:xfrm>
                <a:off x="1617611" y="2508504"/>
                <a:ext cx="3556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35560" h="165100">
                    <a:moveTo>
                      <a:pt x="31241" y="0"/>
                    </a:moveTo>
                    <a:lnTo>
                      <a:pt x="35051" y="133350"/>
                    </a:lnTo>
                    <a:lnTo>
                      <a:pt x="25931" y="140803"/>
                    </a:lnTo>
                    <a:lnTo>
                      <a:pt x="16954" y="148399"/>
                    </a:lnTo>
                    <a:lnTo>
                      <a:pt x="8262" y="156281"/>
                    </a:lnTo>
                    <a:lnTo>
                      <a:pt x="0" y="16459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84" name="object 284"/>
              <p:cNvSpPr/>
              <p:nvPr/>
            </p:nvSpPr>
            <p:spPr>
              <a:xfrm>
                <a:off x="1677047" y="2412492"/>
                <a:ext cx="49530" cy="145415"/>
              </a:xfrm>
              <a:custGeom>
                <a:avLst/>
                <a:gdLst/>
                <a:ahLst/>
                <a:cxnLst/>
                <a:rect l="l" t="t" r="r" b="b"/>
                <a:pathLst>
                  <a:path w="49530" h="145414">
                    <a:moveTo>
                      <a:pt x="49530" y="135636"/>
                    </a:moveTo>
                    <a:lnTo>
                      <a:pt x="43826" y="141743"/>
                    </a:lnTo>
                    <a:lnTo>
                      <a:pt x="36480" y="145065"/>
                    </a:lnTo>
                    <a:lnTo>
                      <a:pt x="28420" y="145387"/>
                    </a:lnTo>
                    <a:lnTo>
                      <a:pt x="20574" y="142494"/>
                    </a:lnTo>
                    <a:lnTo>
                      <a:pt x="14466" y="136790"/>
                    </a:lnTo>
                    <a:lnTo>
                      <a:pt x="11144" y="129444"/>
                    </a:lnTo>
                    <a:lnTo>
                      <a:pt x="10822" y="121384"/>
                    </a:lnTo>
                    <a:lnTo>
                      <a:pt x="13716" y="113538"/>
                    </a:lnTo>
                    <a:lnTo>
                      <a:pt x="14478" y="112776"/>
                    </a:lnTo>
                    <a:lnTo>
                      <a:pt x="15240" y="111252"/>
                    </a:lnTo>
                    <a:lnTo>
                      <a:pt x="16002" y="110490"/>
                    </a:lnTo>
                    <a:lnTo>
                      <a:pt x="8382" y="108966"/>
                    </a:lnTo>
                    <a:lnTo>
                      <a:pt x="2286" y="103632"/>
                    </a:lnTo>
                    <a:lnTo>
                      <a:pt x="762" y="96012"/>
                    </a:lnTo>
                    <a:lnTo>
                      <a:pt x="750" y="72009"/>
                    </a:lnTo>
                    <a:lnTo>
                      <a:pt x="666" y="48006"/>
                    </a:lnTo>
                    <a:lnTo>
                      <a:pt x="440" y="24003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85" name="object 285"/>
              <p:cNvSpPr/>
              <p:nvPr/>
            </p:nvSpPr>
            <p:spPr>
              <a:xfrm>
                <a:off x="1598561" y="2381250"/>
                <a:ext cx="6350" cy="14414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144">
                    <a:moveTo>
                      <a:pt x="6096" y="144017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86" name="object 286"/>
              <p:cNvSpPr/>
              <p:nvPr/>
            </p:nvSpPr>
            <p:spPr>
              <a:xfrm>
                <a:off x="1587893" y="2485644"/>
                <a:ext cx="1524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15240" h="8889">
                    <a:moveTo>
                      <a:pt x="0" y="0"/>
                    </a:moveTo>
                    <a:lnTo>
                      <a:pt x="4572" y="4572"/>
                    </a:lnTo>
                    <a:lnTo>
                      <a:pt x="9144" y="6858"/>
                    </a:lnTo>
                    <a:lnTo>
                      <a:pt x="15240" y="8381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87" name="object 287"/>
              <p:cNvSpPr/>
              <p:nvPr/>
            </p:nvSpPr>
            <p:spPr>
              <a:xfrm>
                <a:off x="1577987" y="2228088"/>
                <a:ext cx="155575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155575" h="469900">
                    <a:moveTo>
                      <a:pt x="66293" y="469391"/>
                    </a:moveTo>
                    <a:lnTo>
                      <a:pt x="139445" y="433577"/>
                    </a:lnTo>
                    <a:lnTo>
                      <a:pt x="139445" y="408431"/>
                    </a:lnTo>
                    <a:lnTo>
                      <a:pt x="145541" y="323849"/>
                    </a:lnTo>
                    <a:lnTo>
                      <a:pt x="150113" y="319277"/>
                    </a:lnTo>
                    <a:lnTo>
                      <a:pt x="153161" y="313181"/>
                    </a:lnTo>
                    <a:lnTo>
                      <a:pt x="152399" y="306323"/>
                    </a:lnTo>
                    <a:lnTo>
                      <a:pt x="152399" y="300989"/>
                    </a:lnTo>
                    <a:lnTo>
                      <a:pt x="150876" y="294893"/>
                    </a:lnTo>
                    <a:lnTo>
                      <a:pt x="148590" y="290321"/>
                    </a:lnTo>
                    <a:lnTo>
                      <a:pt x="150876" y="289559"/>
                    </a:lnTo>
                    <a:lnTo>
                      <a:pt x="154162" y="251150"/>
                    </a:lnTo>
                    <a:lnTo>
                      <a:pt x="155305" y="183189"/>
                    </a:lnTo>
                    <a:lnTo>
                      <a:pt x="155447" y="149351"/>
                    </a:lnTo>
                    <a:lnTo>
                      <a:pt x="154685" y="144017"/>
                    </a:lnTo>
                    <a:lnTo>
                      <a:pt x="132361" y="105084"/>
                    </a:lnTo>
                    <a:lnTo>
                      <a:pt x="99821" y="83819"/>
                    </a:lnTo>
                    <a:lnTo>
                      <a:pt x="99821" y="80009"/>
                    </a:lnTo>
                    <a:lnTo>
                      <a:pt x="107942" y="72794"/>
                    </a:lnTo>
                    <a:lnTo>
                      <a:pt x="113918" y="64007"/>
                    </a:lnTo>
                    <a:lnTo>
                      <a:pt x="117609" y="54078"/>
                    </a:lnTo>
                    <a:lnTo>
                      <a:pt x="118871" y="43433"/>
                    </a:lnTo>
                    <a:lnTo>
                      <a:pt x="115633" y="26789"/>
                    </a:lnTo>
                    <a:lnTo>
                      <a:pt x="106679" y="13144"/>
                    </a:lnTo>
                    <a:lnTo>
                      <a:pt x="93154" y="3786"/>
                    </a:lnTo>
                    <a:lnTo>
                      <a:pt x="76199" y="0"/>
                    </a:lnTo>
                    <a:lnTo>
                      <a:pt x="59686" y="3786"/>
                    </a:lnTo>
                    <a:lnTo>
                      <a:pt x="46386" y="13144"/>
                    </a:lnTo>
                    <a:lnTo>
                      <a:pt x="37516" y="26789"/>
                    </a:lnTo>
                    <a:lnTo>
                      <a:pt x="34289" y="43433"/>
                    </a:lnTo>
                    <a:lnTo>
                      <a:pt x="35552" y="54399"/>
                    </a:lnTo>
                    <a:lnTo>
                      <a:pt x="39242" y="64293"/>
                    </a:lnTo>
                    <a:lnTo>
                      <a:pt x="45219" y="72901"/>
                    </a:lnTo>
                    <a:lnTo>
                      <a:pt x="53339" y="80009"/>
                    </a:lnTo>
                    <a:lnTo>
                      <a:pt x="44207" y="84034"/>
                    </a:lnTo>
                    <a:lnTo>
                      <a:pt x="6095" y="108965"/>
                    </a:lnTo>
                    <a:lnTo>
                      <a:pt x="2857" y="156686"/>
                    </a:lnTo>
                    <a:lnTo>
                      <a:pt x="2285" y="196595"/>
                    </a:lnTo>
                    <a:lnTo>
                      <a:pt x="2285" y="209621"/>
                    </a:lnTo>
                    <a:lnTo>
                      <a:pt x="2285" y="222503"/>
                    </a:lnTo>
                    <a:lnTo>
                      <a:pt x="2285" y="235386"/>
                    </a:lnTo>
                    <a:lnTo>
                      <a:pt x="2285" y="248411"/>
                    </a:lnTo>
                    <a:lnTo>
                      <a:pt x="3047" y="252983"/>
                    </a:lnTo>
                    <a:lnTo>
                      <a:pt x="5333" y="256031"/>
                    </a:lnTo>
                    <a:lnTo>
                      <a:pt x="9143" y="258317"/>
                    </a:lnTo>
                    <a:lnTo>
                      <a:pt x="5333" y="262889"/>
                    </a:lnTo>
                    <a:lnTo>
                      <a:pt x="3809" y="267461"/>
                    </a:lnTo>
                    <a:lnTo>
                      <a:pt x="3047" y="272795"/>
                    </a:lnTo>
                    <a:lnTo>
                      <a:pt x="2666" y="281237"/>
                    </a:lnTo>
                    <a:lnTo>
                      <a:pt x="5714" y="288893"/>
                    </a:lnTo>
                    <a:lnTo>
                      <a:pt x="11620" y="294977"/>
                    </a:lnTo>
                    <a:lnTo>
                      <a:pt x="19811" y="298703"/>
                    </a:lnTo>
                    <a:lnTo>
                      <a:pt x="20573" y="298703"/>
                    </a:lnTo>
                    <a:lnTo>
                      <a:pt x="22859" y="298703"/>
                    </a:lnTo>
                    <a:lnTo>
                      <a:pt x="25145" y="298703"/>
                    </a:lnTo>
                    <a:lnTo>
                      <a:pt x="26669" y="297179"/>
                    </a:lnTo>
                    <a:lnTo>
                      <a:pt x="33527" y="397001"/>
                    </a:lnTo>
                    <a:lnTo>
                      <a:pt x="0" y="429005"/>
                    </a:lnTo>
                    <a:lnTo>
                      <a:pt x="0" y="437387"/>
                    </a:lnTo>
                    <a:lnTo>
                      <a:pt x="25907" y="449579"/>
                    </a:lnTo>
                    <a:lnTo>
                      <a:pt x="28193" y="449579"/>
                    </a:lnTo>
                    <a:lnTo>
                      <a:pt x="37337" y="446531"/>
                    </a:lnTo>
                    <a:lnTo>
                      <a:pt x="38099" y="454151"/>
                    </a:lnTo>
                    <a:lnTo>
                      <a:pt x="64007" y="467867"/>
                    </a:lnTo>
                    <a:lnTo>
                      <a:pt x="66293" y="469391"/>
                    </a:lnTo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88" name="object 288"/>
              <p:cNvSpPr/>
              <p:nvPr/>
            </p:nvSpPr>
            <p:spPr>
              <a:xfrm>
                <a:off x="1958225" y="2478023"/>
                <a:ext cx="41148" cy="48768"/>
              </a:xfrm>
              <a:prstGeom prst="rect">
                <a:avLst/>
              </a:prstGeom>
              <a:blipFill>
                <a:blip r:embed="rId13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89" name="object 289"/>
              <p:cNvSpPr/>
              <p:nvPr/>
            </p:nvSpPr>
            <p:spPr>
              <a:xfrm>
                <a:off x="1954415" y="2320480"/>
                <a:ext cx="121158" cy="375475"/>
              </a:xfrm>
              <a:prstGeom prst="rect">
                <a:avLst/>
              </a:prstGeom>
              <a:blipFill>
                <a:blip r:embed="rId13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90" name="object 290"/>
              <p:cNvSpPr/>
              <p:nvPr/>
            </p:nvSpPr>
            <p:spPr>
              <a:xfrm>
                <a:off x="1980323" y="2503170"/>
                <a:ext cx="120650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95580">
                    <a:moveTo>
                      <a:pt x="33528" y="152233"/>
                    </a:moveTo>
                    <a:lnTo>
                      <a:pt x="33528" y="134873"/>
                    </a:lnTo>
                    <a:lnTo>
                      <a:pt x="23788" y="141577"/>
                    </a:lnTo>
                    <a:lnTo>
                      <a:pt x="15049" y="149066"/>
                    </a:lnTo>
                    <a:lnTo>
                      <a:pt x="7167" y="157269"/>
                    </a:lnTo>
                    <a:lnTo>
                      <a:pt x="0" y="166115"/>
                    </a:lnTo>
                    <a:lnTo>
                      <a:pt x="0" y="172211"/>
                    </a:lnTo>
                    <a:lnTo>
                      <a:pt x="1085" y="174382"/>
                    </a:lnTo>
                    <a:lnTo>
                      <a:pt x="11430" y="170687"/>
                    </a:lnTo>
                    <a:lnTo>
                      <a:pt x="12192" y="171449"/>
                    </a:lnTo>
                    <a:lnTo>
                      <a:pt x="21347" y="163008"/>
                    </a:lnTo>
                    <a:lnTo>
                      <a:pt x="30575" y="154781"/>
                    </a:lnTo>
                    <a:lnTo>
                      <a:pt x="33528" y="152233"/>
                    </a:lnTo>
                    <a:close/>
                  </a:path>
                  <a:path w="120650" h="195580">
                    <a:moveTo>
                      <a:pt x="1524" y="175259"/>
                    </a:moveTo>
                    <a:lnTo>
                      <a:pt x="1085" y="174382"/>
                    </a:lnTo>
                    <a:lnTo>
                      <a:pt x="762" y="174497"/>
                    </a:lnTo>
                    <a:lnTo>
                      <a:pt x="1524" y="175259"/>
                    </a:lnTo>
                    <a:close/>
                  </a:path>
                  <a:path w="120650" h="195580">
                    <a:moveTo>
                      <a:pt x="49530" y="138683"/>
                    </a:moveTo>
                    <a:lnTo>
                      <a:pt x="48768" y="137921"/>
                    </a:lnTo>
                    <a:lnTo>
                      <a:pt x="44958" y="4571"/>
                    </a:lnTo>
                    <a:lnTo>
                      <a:pt x="37338" y="0"/>
                    </a:lnTo>
                    <a:lnTo>
                      <a:pt x="32766" y="134873"/>
                    </a:lnTo>
                    <a:lnTo>
                      <a:pt x="33528" y="134873"/>
                    </a:lnTo>
                    <a:lnTo>
                      <a:pt x="33528" y="152233"/>
                    </a:lnTo>
                    <a:lnTo>
                      <a:pt x="39945" y="146696"/>
                    </a:lnTo>
                    <a:lnTo>
                      <a:pt x="49530" y="138683"/>
                    </a:lnTo>
                    <a:close/>
                  </a:path>
                  <a:path w="120650" h="195580">
                    <a:moveTo>
                      <a:pt x="120396" y="29717"/>
                    </a:moveTo>
                    <a:lnTo>
                      <a:pt x="84582" y="28955"/>
                    </a:lnTo>
                    <a:lnTo>
                      <a:pt x="76200" y="150875"/>
                    </a:lnTo>
                    <a:lnTo>
                      <a:pt x="66091" y="158603"/>
                    </a:lnTo>
                    <a:lnTo>
                      <a:pt x="56483" y="166973"/>
                    </a:lnTo>
                    <a:lnTo>
                      <a:pt x="47589" y="176057"/>
                    </a:lnTo>
                    <a:lnTo>
                      <a:pt x="39624" y="185927"/>
                    </a:lnTo>
                    <a:lnTo>
                      <a:pt x="39624" y="192023"/>
                    </a:lnTo>
                    <a:lnTo>
                      <a:pt x="40386" y="195071"/>
                    </a:lnTo>
                    <a:lnTo>
                      <a:pt x="40386" y="194309"/>
                    </a:lnTo>
                    <a:lnTo>
                      <a:pt x="114300" y="158495"/>
                    </a:lnTo>
                    <a:lnTo>
                      <a:pt x="114300" y="132587"/>
                    </a:lnTo>
                    <a:lnTo>
                      <a:pt x="120396" y="2971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91" name="object 291"/>
              <p:cNvSpPr/>
              <p:nvPr/>
            </p:nvSpPr>
            <p:spPr>
              <a:xfrm>
                <a:off x="1972703" y="2304728"/>
                <a:ext cx="135636" cy="79569"/>
              </a:xfrm>
              <a:prstGeom prst="rect">
                <a:avLst/>
              </a:prstGeom>
              <a:blipFill>
                <a:blip r:embed="rId13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92" name="object 292"/>
              <p:cNvSpPr/>
              <p:nvPr/>
            </p:nvSpPr>
            <p:spPr>
              <a:xfrm>
                <a:off x="2064905" y="2508504"/>
                <a:ext cx="42922" cy="50292"/>
              </a:xfrm>
              <a:prstGeom prst="rect">
                <a:avLst/>
              </a:prstGeom>
              <a:blipFill>
                <a:blip r:embed="rId13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93" name="object 293"/>
              <p:cNvSpPr/>
              <p:nvPr/>
            </p:nvSpPr>
            <p:spPr>
              <a:xfrm>
                <a:off x="1989467" y="2228088"/>
                <a:ext cx="84581" cy="86867"/>
              </a:xfrm>
              <a:prstGeom prst="rect">
                <a:avLst/>
              </a:prstGeom>
              <a:blipFill>
                <a:blip r:embed="rId13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94" name="object 294"/>
              <p:cNvSpPr/>
              <p:nvPr/>
            </p:nvSpPr>
            <p:spPr>
              <a:xfrm>
                <a:off x="2001659" y="2302001"/>
                <a:ext cx="58419" cy="13335"/>
              </a:xfrm>
              <a:custGeom>
                <a:avLst/>
                <a:gdLst/>
                <a:ahLst/>
                <a:cxnLst/>
                <a:rect l="l" t="t" r="r" b="b"/>
                <a:pathLst>
                  <a:path w="58419" h="13335">
                    <a:moveTo>
                      <a:pt x="57912" y="3810"/>
                    </a:moveTo>
                    <a:lnTo>
                      <a:pt x="51804" y="7810"/>
                    </a:lnTo>
                    <a:lnTo>
                      <a:pt x="45053" y="10668"/>
                    </a:lnTo>
                    <a:lnTo>
                      <a:pt x="37873" y="12382"/>
                    </a:lnTo>
                    <a:lnTo>
                      <a:pt x="30480" y="12954"/>
                    </a:lnTo>
                    <a:lnTo>
                      <a:pt x="21967" y="12108"/>
                    </a:lnTo>
                    <a:lnTo>
                      <a:pt x="13811" y="9620"/>
                    </a:lnTo>
                    <a:lnTo>
                      <a:pt x="6369" y="5560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95" name="object 295"/>
              <p:cNvSpPr/>
              <p:nvPr/>
            </p:nvSpPr>
            <p:spPr>
              <a:xfrm>
                <a:off x="2065667" y="2361580"/>
                <a:ext cx="44957" cy="161674"/>
              </a:xfrm>
              <a:prstGeom prst="rect">
                <a:avLst/>
              </a:prstGeom>
              <a:blipFill>
                <a:blip r:embed="rId13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96" name="object 296"/>
              <p:cNvSpPr/>
              <p:nvPr/>
            </p:nvSpPr>
            <p:spPr>
              <a:xfrm>
                <a:off x="1994801" y="2508504"/>
                <a:ext cx="3556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35560" h="165100">
                    <a:moveTo>
                      <a:pt x="31242" y="0"/>
                    </a:moveTo>
                    <a:lnTo>
                      <a:pt x="35052" y="133350"/>
                    </a:lnTo>
                    <a:lnTo>
                      <a:pt x="25931" y="140803"/>
                    </a:lnTo>
                    <a:lnTo>
                      <a:pt x="16954" y="148399"/>
                    </a:lnTo>
                    <a:lnTo>
                      <a:pt x="8262" y="156281"/>
                    </a:lnTo>
                    <a:lnTo>
                      <a:pt x="0" y="16459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97" name="object 297"/>
              <p:cNvSpPr/>
              <p:nvPr/>
            </p:nvSpPr>
            <p:spPr>
              <a:xfrm>
                <a:off x="2054237" y="2412492"/>
                <a:ext cx="49530" cy="145415"/>
              </a:xfrm>
              <a:custGeom>
                <a:avLst/>
                <a:gdLst/>
                <a:ahLst/>
                <a:cxnLst/>
                <a:rect l="l" t="t" r="r" b="b"/>
                <a:pathLst>
                  <a:path w="49530" h="145414">
                    <a:moveTo>
                      <a:pt x="49530" y="135636"/>
                    </a:moveTo>
                    <a:lnTo>
                      <a:pt x="43826" y="141743"/>
                    </a:lnTo>
                    <a:lnTo>
                      <a:pt x="36480" y="145065"/>
                    </a:lnTo>
                    <a:lnTo>
                      <a:pt x="28420" y="145387"/>
                    </a:lnTo>
                    <a:lnTo>
                      <a:pt x="20574" y="142494"/>
                    </a:lnTo>
                    <a:lnTo>
                      <a:pt x="14466" y="136790"/>
                    </a:lnTo>
                    <a:lnTo>
                      <a:pt x="11144" y="129444"/>
                    </a:lnTo>
                    <a:lnTo>
                      <a:pt x="10822" y="121384"/>
                    </a:lnTo>
                    <a:lnTo>
                      <a:pt x="13716" y="113538"/>
                    </a:lnTo>
                    <a:lnTo>
                      <a:pt x="14478" y="112776"/>
                    </a:lnTo>
                    <a:lnTo>
                      <a:pt x="15240" y="111252"/>
                    </a:lnTo>
                    <a:lnTo>
                      <a:pt x="16002" y="110490"/>
                    </a:lnTo>
                    <a:lnTo>
                      <a:pt x="8382" y="108966"/>
                    </a:lnTo>
                    <a:lnTo>
                      <a:pt x="2286" y="103632"/>
                    </a:lnTo>
                    <a:lnTo>
                      <a:pt x="762" y="96012"/>
                    </a:lnTo>
                    <a:lnTo>
                      <a:pt x="750" y="72009"/>
                    </a:lnTo>
                    <a:lnTo>
                      <a:pt x="666" y="48006"/>
                    </a:lnTo>
                    <a:lnTo>
                      <a:pt x="440" y="24003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98" name="object 298"/>
              <p:cNvSpPr/>
              <p:nvPr/>
            </p:nvSpPr>
            <p:spPr>
              <a:xfrm>
                <a:off x="1975751" y="2381250"/>
                <a:ext cx="6350" cy="14414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144">
                    <a:moveTo>
                      <a:pt x="6095" y="144017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99" name="object 299"/>
              <p:cNvSpPr/>
              <p:nvPr/>
            </p:nvSpPr>
            <p:spPr>
              <a:xfrm>
                <a:off x="1965083" y="2485644"/>
                <a:ext cx="1524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15239" h="8889">
                    <a:moveTo>
                      <a:pt x="0" y="0"/>
                    </a:moveTo>
                    <a:lnTo>
                      <a:pt x="4572" y="4572"/>
                    </a:lnTo>
                    <a:lnTo>
                      <a:pt x="9144" y="6858"/>
                    </a:lnTo>
                    <a:lnTo>
                      <a:pt x="15240" y="8381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00" name="object 300"/>
              <p:cNvSpPr/>
              <p:nvPr/>
            </p:nvSpPr>
            <p:spPr>
              <a:xfrm>
                <a:off x="1955177" y="2228088"/>
                <a:ext cx="155575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155575" h="469900">
                    <a:moveTo>
                      <a:pt x="66293" y="469391"/>
                    </a:moveTo>
                    <a:lnTo>
                      <a:pt x="139445" y="433577"/>
                    </a:lnTo>
                    <a:lnTo>
                      <a:pt x="139445" y="408431"/>
                    </a:lnTo>
                    <a:lnTo>
                      <a:pt x="145541" y="323849"/>
                    </a:lnTo>
                    <a:lnTo>
                      <a:pt x="150113" y="319277"/>
                    </a:lnTo>
                    <a:lnTo>
                      <a:pt x="153161" y="313181"/>
                    </a:lnTo>
                    <a:lnTo>
                      <a:pt x="152399" y="306323"/>
                    </a:lnTo>
                    <a:lnTo>
                      <a:pt x="152399" y="300989"/>
                    </a:lnTo>
                    <a:lnTo>
                      <a:pt x="150876" y="294893"/>
                    </a:lnTo>
                    <a:lnTo>
                      <a:pt x="148590" y="290321"/>
                    </a:lnTo>
                    <a:lnTo>
                      <a:pt x="150876" y="289559"/>
                    </a:lnTo>
                    <a:lnTo>
                      <a:pt x="154162" y="251150"/>
                    </a:lnTo>
                    <a:lnTo>
                      <a:pt x="155305" y="183189"/>
                    </a:lnTo>
                    <a:lnTo>
                      <a:pt x="155447" y="149351"/>
                    </a:lnTo>
                    <a:lnTo>
                      <a:pt x="154685" y="144017"/>
                    </a:lnTo>
                    <a:lnTo>
                      <a:pt x="132373" y="105084"/>
                    </a:lnTo>
                    <a:lnTo>
                      <a:pt x="100583" y="83819"/>
                    </a:lnTo>
                    <a:lnTo>
                      <a:pt x="99821" y="80009"/>
                    </a:lnTo>
                    <a:lnTo>
                      <a:pt x="107942" y="72794"/>
                    </a:lnTo>
                    <a:lnTo>
                      <a:pt x="113918" y="64007"/>
                    </a:lnTo>
                    <a:lnTo>
                      <a:pt x="117609" y="54078"/>
                    </a:lnTo>
                    <a:lnTo>
                      <a:pt x="118871" y="43433"/>
                    </a:lnTo>
                    <a:lnTo>
                      <a:pt x="115645" y="26789"/>
                    </a:lnTo>
                    <a:lnTo>
                      <a:pt x="106775" y="13144"/>
                    </a:lnTo>
                    <a:lnTo>
                      <a:pt x="93475" y="3786"/>
                    </a:lnTo>
                    <a:lnTo>
                      <a:pt x="76961" y="0"/>
                    </a:lnTo>
                    <a:lnTo>
                      <a:pt x="60007" y="3786"/>
                    </a:lnTo>
                    <a:lnTo>
                      <a:pt x="46481" y="13144"/>
                    </a:lnTo>
                    <a:lnTo>
                      <a:pt x="37528" y="26789"/>
                    </a:lnTo>
                    <a:lnTo>
                      <a:pt x="34289" y="43433"/>
                    </a:lnTo>
                    <a:lnTo>
                      <a:pt x="35552" y="54399"/>
                    </a:lnTo>
                    <a:lnTo>
                      <a:pt x="39242" y="64293"/>
                    </a:lnTo>
                    <a:lnTo>
                      <a:pt x="45219" y="72901"/>
                    </a:lnTo>
                    <a:lnTo>
                      <a:pt x="53339" y="80009"/>
                    </a:lnTo>
                    <a:lnTo>
                      <a:pt x="44207" y="84034"/>
                    </a:lnTo>
                    <a:lnTo>
                      <a:pt x="6095" y="108965"/>
                    </a:lnTo>
                    <a:lnTo>
                      <a:pt x="2857" y="156686"/>
                    </a:lnTo>
                    <a:lnTo>
                      <a:pt x="2285" y="196595"/>
                    </a:lnTo>
                    <a:lnTo>
                      <a:pt x="2285" y="209621"/>
                    </a:lnTo>
                    <a:lnTo>
                      <a:pt x="2285" y="222503"/>
                    </a:lnTo>
                    <a:lnTo>
                      <a:pt x="2285" y="235386"/>
                    </a:lnTo>
                    <a:lnTo>
                      <a:pt x="2285" y="248411"/>
                    </a:lnTo>
                    <a:lnTo>
                      <a:pt x="3047" y="252983"/>
                    </a:lnTo>
                    <a:lnTo>
                      <a:pt x="5333" y="256031"/>
                    </a:lnTo>
                    <a:lnTo>
                      <a:pt x="9143" y="258317"/>
                    </a:lnTo>
                    <a:lnTo>
                      <a:pt x="5333" y="262889"/>
                    </a:lnTo>
                    <a:lnTo>
                      <a:pt x="3809" y="267461"/>
                    </a:lnTo>
                    <a:lnTo>
                      <a:pt x="3047" y="272795"/>
                    </a:lnTo>
                    <a:lnTo>
                      <a:pt x="2988" y="281237"/>
                    </a:lnTo>
                    <a:lnTo>
                      <a:pt x="6000" y="288893"/>
                    </a:lnTo>
                    <a:lnTo>
                      <a:pt x="11727" y="294977"/>
                    </a:lnTo>
                    <a:lnTo>
                      <a:pt x="19811" y="298703"/>
                    </a:lnTo>
                    <a:lnTo>
                      <a:pt x="20573" y="298703"/>
                    </a:lnTo>
                    <a:lnTo>
                      <a:pt x="22859" y="298703"/>
                    </a:lnTo>
                    <a:lnTo>
                      <a:pt x="25145" y="298703"/>
                    </a:lnTo>
                    <a:lnTo>
                      <a:pt x="26669" y="297179"/>
                    </a:lnTo>
                    <a:lnTo>
                      <a:pt x="33527" y="397001"/>
                    </a:lnTo>
                    <a:lnTo>
                      <a:pt x="0" y="429005"/>
                    </a:lnTo>
                    <a:lnTo>
                      <a:pt x="0" y="437387"/>
                    </a:lnTo>
                    <a:lnTo>
                      <a:pt x="25907" y="449579"/>
                    </a:lnTo>
                    <a:lnTo>
                      <a:pt x="28193" y="449579"/>
                    </a:lnTo>
                    <a:lnTo>
                      <a:pt x="37337" y="446531"/>
                    </a:lnTo>
                    <a:lnTo>
                      <a:pt x="38099" y="454151"/>
                    </a:lnTo>
                    <a:lnTo>
                      <a:pt x="64007" y="467867"/>
                    </a:lnTo>
                    <a:lnTo>
                      <a:pt x="66293" y="469391"/>
                    </a:lnTo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01" name="object 301"/>
              <p:cNvSpPr/>
              <p:nvPr/>
            </p:nvSpPr>
            <p:spPr>
              <a:xfrm>
                <a:off x="2335415" y="2478023"/>
                <a:ext cx="41148" cy="48768"/>
              </a:xfrm>
              <a:prstGeom prst="rect">
                <a:avLst/>
              </a:prstGeom>
              <a:blipFill>
                <a:blip r:embed="rId14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02" name="object 302"/>
              <p:cNvSpPr/>
              <p:nvPr/>
            </p:nvSpPr>
            <p:spPr>
              <a:xfrm>
                <a:off x="2331605" y="2320480"/>
                <a:ext cx="121157" cy="375475"/>
              </a:xfrm>
              <a:prstGeom prst="rect">
                <a:avLst/>
              </a:prstGeom>
              <a:blipFill>
                <a:blip r:embed="rId14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03" name="object 303"/>
              <p:cNvSpPr/>
              <p:nvPr/>
            </p:nvSpPr>
            <p:spPr>
              <a:xfrm>
                <a:off x="2357513" y="2503170"/>
                <a:ext cx="120650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95580">
                    <a:moveTo>
                      <a:pt x="33528" y="152233"/>
                    </a:moveTo>
                    <a:lnTo>
                      <a:pt x="33528" y="134873"/>
                    </a:lnTo>
                    <a:lnTo>
                      <a:pt x="23788" y="141577"/>
                    </a:lnTo>
                    <a:lnTo>
                      <a:pt x="15049" y="149066"/>
                    </a:lnTo>
                    <a:lnTo>
                      <a:pt x="7167" y="157269"/>
                    </a:lnTo>
                    <a:lnTo>
                      <a:pt x="0" y="166115"/>
                    </a:lnTo>
                    <a:lnTo>
                      <a:pt x="0" y="172211"/>
                    </a:lnTo>
                    <a:lnTo>
                      <a:pt x="1085" y="174382"/>
                    </a:lnTo>
                    <a:lnTo>
                      <a:pt x="11430" y="170687"/>
                    </a:lnTo>
                    <a:lnTo>
                      <a:pt x="12192" y="171449"/>
                    </a:lnTo>
                    <a:lnTo>
                      <a:pt x="21347" y="163008"/>
                    </a:lnTo>
                    <a:lnTo>
                      <a:pt x="30575" y="154781"/>
                    </a:lnTo>
                    <a:lnTo>
                      <a:pt x="33528" y="152233"/>
                    </a:lnTo>
                    <a:close/>
                  </a:path>
                  <a:path w="120650" h="195580">
                    <a:moveTo>
                      <a:pt x="1524" y="175259"/>
                    </a:moveTo>
                    <a:lnTo>
                      <a:pt x="1085" y="174382"/>
                    </a:lnTo>
                    <a:lnTo>
                      <a:pt x="762" y="174497"/>
                    </a:lnTo>
                    <a:lnTo>
                      <a:pt x="1524" y="175259"/>
                    </a:lnTo>
                    <a:close/>
                  </a:path>
                  <a:path w="120650" h="195580">
                    <a:moveTo>
                      <a:pt x="49530" y="138683"/>
                    </a:moveTo>
                    <a:lnTo>
                      <a:pt x="48768" y="137921"/>
                    </a:lnTo>
                    <a:lnTo>
                      <a:pt x="44958" y="4571"/>
                    </a:lnTo>
                    <a:lnTo>
                      <a:pt x="37338" y="0"/>
                    </a:lnTo>
                    <a:lnTo>
                      <a:pt x="32766" y="134873"/>
                    </a:lnTo>
                    <a:lnTo>
                      <a:pt x="33528" y="134873"/>
                    </a:lnTo>
                    <a:lnTo>
                      <a:pt x="33528" y="152233"/>
                    </a:lnTo>
                    <a:lnTo>
                      <a:pt x="39945" y="146696"/>
                    </a:lnTo>
                    <a:lnTo>
                      <a:pt x="49530" y="138683"/>
                    </a:lnTo>
                    <a:close/>
                  </a:path>
                  <a:path w="120650" h="195580">
                    <a:moveTo>
                      <a:pt x="120396" y="29717"/>
                    </a:moveTo>
                    <a:lnTo>
                      <a:pt x="84582" y="28955"/>
                    </a:lnTo>
                    <a:lnTo>
                      <a:pt x="76200" y="150875"/>
                    </a:lnTo>
                    <a:lnTo>
                      <a:pt x="66091" y="158603"/>
                    </a:lnTo>
                    <a:lnTo>
                      <a:pt x="56483" y="166973"/>
                    </a:lnTo>
                    <a:lnTo>
                      <a:pt x="47589" y="176057"/>
                    </a:lnTo>
                    <a:lnTo>
                      <a:pt x="39624" y="185927"/>
                    </a:lnTo>
                    <a:lnTo>
                      <a:pt x="39624" y="192023"/>
                    </a:lnTo>
                    <a:lnTo>
                      <a:pt x="40386" y="195071"/>
                    </a:lnTo>
                    <a:lnTo>
                      <a:pt x="40386" y="194309"/>
                    </a:lnTo>
                    <a:lnTo>
                      <a:pt x="114300" y="158495"/>
                    </a:lnTo>
                    <a:lnTo>
                      <a:pt x="114300" y="132587"/>
                    </a:lnTo>
                    <a:lnTo>
                      <a:pt x="120396" y="2971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04" name="object 304"/>
              <p:cNvSpPr/>
              <p:nvPr/>
            </p:nvSpPr>
            <p:spPr>
              <a:xfrm>
                <a:off x="2349893" y="2304728"/>
                <a:ext cx="135636" cy="79569"/>
              </a:xfrm>
              <a:prstGeom prst="rect">
                <a:avLst/>
              </a:prstGeom>
              <a:blipFill>
                <a:blip r:embed="rId14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05" name="object 305"/>
              <p:cNvSpPr/>
              <p:nvPr/>
            </p:nvSpPr>
            <p:spPr>
              <a:xfrm>
                <a:off x="2442095" y="2508504"/>
                <a:ext cx="42922" cy="50292"/>
              </a:xfrm>
              <a:prstGeom prst="rect">
                <a:avLst/>
              </a:prstGeom>
              <a:blipFill>
                <a:blip r:embed="rId14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06" name="object 306"/>
              <p:cNvSpPr/>
              <p:nvPr/>
            </p:nvSpPr>
            <p:spPr>
              <a:xfrm>
                <a:off x="2366657" y="2228088"/>
                <a:ext cx="84581" cy="86867"/>
              </a:xfrm>
              <a:prstGeom prst="rect">
                <a:avLst/>
              </a:prstGeom>
              <a:blipFill>
                <a:blip r:embed="rId14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07" name="object 307"/>
              <p:cNvSpPr/>
              <p:nvPr/>
            </p:nvSpPr>
            <p:spPr>
              <a:xfrm>
                <a:off x="2378849" y="2302001"/>
                <a:ext cx="58419" cy="13335"/>
              </a:xfrm>
              <a:custGeom>
                <a:avLst/>
                <a:gdLst/>
                <a:ahLst/>
                <a:cxnLst/>
                <a:rect l="l" t="t" r="r" b="b"/>
                <a:pathLst>
                  <a:path w="58419" h="13335">
                    <a:moveTo>
                      <a:pt x="57912" y="3810"/>
                    </a:moveTo>
                    <a:lnTo>
                      <a:pt x="51816" y="7810"/>
                    </a:lnTo>
                    <a:lnTo>
                      <a:pt x="45148" y="10668"/>
                    </a:lnTo>
                    <a:lnTo>
                      <a:pt x="38195" y="12382"/>
                    </a:lnTo>
                    <a:lnTo>
                      <a:pt x="31242" y="12954"/>
                    </a:lnTo>
                    <a:lnTo>
                      <a:pt x="22288" y="12108"/>
                    </a:lnTo>
                    <a:lnTo>
                      <a:pt x="13906" y="9620"/>
                    </a:lnTo>
                    <a:lnTo>
                      <a:pt x="6381" y="5560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08" name="object 308"/>
              <p:cNvSpPr/>
              <p:nvPr/>
            </p:nvSpPr>
            <p:spPr>
              <a:xfrm>
                <a:off x="2443619" y="2361580"/>
                <a:ext cx="44195" cy="161674"/>
              </a:xfrm>
              <a:prstGeom prst="rect">
                <a:avLst/>
              </a:prstGeom>
              <a:blipFill>
                <a:blip r:embed="rId14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09" name="object 309"/>
              <p:cNvSpPr/>
              <p:nvPr/>
            </p:nvSpPr>
            <p:spPr>
              <a:xfrm>
                <a:off x="2371991" y="2508504"/>
                <a:ext cx="3556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35560" h="165100">
                    <a:moveTo>
                      <a:pt x="31242" y="0"/>
                    </a:moveTo>
                    <a:lnTo>
                      <a:pt x="35052" y="133350"/>
                    </a:lnTo>
                    <a:lnTo>
                      <a:pt x="25931" y="140803"/>
                    </a:lnTo>
                    <a:lnTo>
                      <a:pt x="16954" y="148399"/>
                    </a:lnTo>
                    <a:lnTo>
                      <a:pt x="8262" y="156281"/>
                    </a:lnTo>
                    <a:lnTo>
                      <a:pt x="0" y="16459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10" name="object 310"/>
              <p:cNvSpPr/>
              <p:nvPr/>
            </p:nvSpPr>
            <p:spPr>
              <a:xfrm>
                <a:off x="2431427" y="2412492"/>
                <a:ext cx="49530" cy="145415"/>
              </a:xfrm>
              <a:custGeom>
                <a:avLst/>
                <a:gdLst/>
                <a:ahLst/>
                <a:cxnLst/>
                <a:rect l="l" t="t" r="r" b="b"/>
                <a:pathLst>
                  <a:path w="49530" h="145414">
                    <a:moveTo>
                      <a:pt x="49530" y="135636"/>
                    </a:moveTo>
                    <a:lnTo>
                      <a:pt x="43826" y="141743"/>
                    </a:lnTo>
                    <a:lnTo>
                      <a:pt x="36480" y="145065"/>
                    </a:lnTo>
                    <a:lnTo>
                      <a:pt x="28420" y="145387"/>
                    </a:lnTo>
                    <a:lnTo>
                      <a:pt x="20574" y="142494"/>
                    </a:lnTo>
                    <a:lnTo>
                      <a:pt x="14466" y="136790"/>
                    </a:lnTo>
                    <a:lnTo>
                      <a:pt x="11144" y="129444"/>
                    </a:lnTo>
                    <a:lnTo>
                      <a:pt x="10822" y="121384"/>
                    </a:lnTo>
                    <a:lnTo>
                      <a:pt x="13716" y="113538"/>
                    </a:lnTo>
                    <a:lnTo>
                      <a:pt x="14478" y="112776"/>
                    </a:lnTo>
                    <a:lnTo>
                      <a:pt x="15240" y="111252"/>
                    </a:lnTo>
                    <a:lnTo>
                      <a:pt x="16002" y="110490"/>
                    </a:lnTo>
                    <a:lnTo>
                      <a:pt x="8382" y="108966"/>
                    </a:lnTo>
                    <a:lnTo>
                      <a:pt x="2286" y="103632"/>
                    </a:lnTo>
                    <a:lnTo>
                      <a:pt x="762" y="96012"/>
                    </a:lnTo>
                    <a:lnTo>
                      <a:pt x="750" y="72009"/>
                    </a:lnTo>
                    <a:lnTo>
                      <a:pt x="666" y="48006"/>
                    </a:lnTo>
                    <a:lnTo>
                      <a:pt x="440" y="24003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11" name="object 311"/>
              <p:cNvSpPr/>
              <p:nvPr/>
            </p:nvSpPr>
            <p:spPr>
              <a:xfrm>
                <a:off x="2352941" y="2381250"/>
                <a:ext cx="6350" cy="14414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144">
                    <a:moveTo>
                      <a:pt x="6095" y="144017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12" name="object 312"/>
              <p:cNvSpPr/>
              <p:nvPr/>
            </p:nvSpPr>
            <p:spPr>
              <a:xfrm>
                <a:off x="2342273" y="2485644"/>
                <a:ext cx="1524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15239" h="8889">
                    <a:moveTo>
                      <a:pt x="0" y="0"/>
                    </a:moveTo>
                    <a:lnTo>
                      <a:pt x="4572" y="4572"/>
                    </a:lnTo>
                    <a:lnTo>
                      <a:pt x="9144" y="6858"/>
                    </a:lnTo>
                    <a:lnTo>
                      <a:pt x="15240" y="8381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13" name="object 313"/>
              <p:cNvSpPr/>
              <p:nvPr/>
            </p:nvSpPr>
            <p:spPr>
              <a:xfrm>
                <a:off x="2332367" y="2228088"/>
                <a:ext cx="155575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155575" h="469900">
                    <a:moveTo>
                      <a:pt x="66293" y="469391"/>
                    </a:moveTo>
                    <a:lnTo>
                      <a:pt x="139445" y="433577"/>
                    </a:lnTo>
                    <a:lnTo>
                      <a:pt x="139445" y="408431"/>
                    </a:lnTo>
                    <a:lnTo>
                      <a:pt x="145541" y="323849"/>
                    </a:lnTo>
                    <a:lnTo>
                      <a:pt x="150113" y="319277"/>
                    </a:lnTo>
                    <a:lnTo>
                      <a:pt x="153161" y="313181"/>
                    </a:lnTo>
                    <a:lnTo>
                      <a:pt x="152399" y="306323"/>
                    </a:lnTo>
                    <a:lnTo>
                      <a:pt x="152399" y="300989"/>
                    </a:lnTo>
                    <a:lnTo>
                      <a:pt x="151637" y="294893"/>
                    </a:lnTo>
                    <a:lnTo>
                      <a:pt x="148590" y="290321"/>
                    </a:lnTo>
                    <a:lnTo>
                      <a:pt x="150876" y="289559"/>
                    </a:lnTo>
                    <a:lnTo>
                      <a:pt x="153161" y="287273"/>
                    </a:lnTo>
                    <a:lnTo>
                      <a:pt x="153161" y="284987"/>
                    </a:lnTo>
                    <a:lnTo>
                      <a:pt x="154162" y="251150"/>
                    </a:lnTo>
                    <a:lnTo>
                      <a:pt x="154876" y="217169"/>
                    </a:lnTo>
                    <a:lnTo>
                      <a:pt x="155305" y="183189"/>
                    </a:lnTo>
                    <a:lnTo>
                      <a:pt x="155447" y="149351"/>
                    </a:lnTo>
                    <a:lnTo>
                      <a:pt x="154685" y="144017"/>
                    </a:lnTo>
                    <a:lnTo>
                      <a:pt x="132373" y="105084"/>
                    </a:lnTo>
                    <a:lnTo>
                      <a:pt x="100583" y="83819"/>
                    </a:lnTo>
                    <a:lnTo>
                      <a:pt x="100583" y="80009"/>
                    </a:lnTo>
                    <a:lnTo>
                      <a:pt x="108263" y="72794"/>
                    </a:lnTo>
                    <a:lnTo>
                      <a:pt x="114014" y="64007"/>
                    </a:lnTo>
                    <a:lnTo>
                      <a:pt x="117621" y="54078"/>
                    </a:lnTo>
                    <a:lnTo>
                      <a:pt x="118871" y="43433"/>
                    </a:lnTo>
                    <a:lnTo>
                      <a:pt x="115966" y="26789"/>
                    </a:lnTo>
                    <a:lnTo>
                      <a:pt x="107060" y="13144"/>
                    </a:lnTo>
                    <a:lnTo>
                      <a:pt x="93583" y="3786"/>
                    </a:lnTo>
                    <a:lnTo>
                      <a:pt x="76961" y="0"/>
                    </a:lnTo>
                    <a:lnTo>
                      <a:pt x="60007" y="3786"/>
                    </a:lnTo>
                    <a:lnTo>
                      <a:pt x="46481" y="13144"/>
                    </a:lnTo>
                    <a:lnTo>
                      <a:pt x="37528" y="26789"/>
                    </a:lnTo>
                    <a:lnTo>
                      <a:pt x="34289" y="43433"/>
                    </a:lnTo>
                    <a:lnTo>
                      <a:pt x="35552" y="54399"/>
                    </a:lnTo>
                    <a:lnTo>
                      <a:pt x="39242" y="64293"/>
                    </a:lnTo>
                    <a:lnTo>
                      <a:pt x="45219" y="72901"/>
                    </a:lnTo>
                    <a:lnTo>
                      <a:pt x="53339" y="80009"/>
                    </a:lnTo>
                    <a:lnTo>
                      <a:pt x="44207" y="84034"/>
                    </a:lnTo>
                    <a:lnTo>
                      <a:pt x="6095" y="108965"/>
                    </a:lnTo>
                    <a:lnTo>
                      <a:pt x="2857" y="156686"/>
                    </a:lnTo>
                    <a:lnTo>
                      <a:pt x="2285" y="196595"/>
                    </a:lnTo>
                    <a:lnTo>
                      <a:pt x="2285" y="209621"/>
                    </a:lnTo>
                    <a:lnTo>
                      <a:pt x="2285" y="222503"/>
                    </a:lnTo>
                    <a:lnTo>
                      <a:pt x="2285" y="235386"/>
                    </a:lnTo>
                    <a:lnTo>
                      <a:pt x="2285" y="248411"/>
                    </a:lnTo>
                    <a:lnTo>
                      <a:pt x="3047" y="252983"/>
                    </a:lnTo>
                    <a:lnTo>
                      <a:pt x="5333" y="256031"/>
                    </a:lnTo>
                    <a:lnTo>
                      <a:pt x="9143" y="258317"/>
                    </a:lnTo>
                    <a:lnTo>
                      <a:pt x="6095" y="262889"/>
                    </a:lnTo>
                    <a:lnTo>
                      <a:pt x="3809" y="267461"/>
                    </a:lnTo>
                    <a:lnTo>
                      <a:pt x="3047" y="272795"/>
                    </a:lnTo>
                    <a:lnTo>
                      <a:pt x="2988" y="281237"/>
                    </a:lnTo>
                    <a:lnTo>
                      <a:pt x="6000" y="288893"/>
                    </a:lnTo>
                    <a:lnTo>
                      <a:pt x="11727" y="294977"/>
                    </a:lnTo>
                    <a:lnTo>
                      <a:pt x="19811" y="298703"/>
                    </a:lnTo>
                    <a:lnTo>
                      <a:pt x="20573" y="298703"/>
                    </a:lnTo>
                    <a:lnTo>
                      <a:pt x="22859" y="298703"/>
                    </a:lnTo>
                    <a:lnTo>
                      <a:pt x="25145" y="298703"/>
                    </a:lnTo>
                    <a:lnTo>
                      <a:pt x="26669" y="297179"/>
                    </a:lnTo>
                    <a:lnTo>
                      <a:pt x="33527" y="397001"/>
                    </a:lnTo>
                    <a:lnTo>
                      <a:pt x="0" y="429005"/>
                    </a:lnTo>
                    <a:lnTo>
                      <a:pt x="0" y="437387"/>
                    </a:lnTo>
                    <a:lnTo>
                      <a:pt x="25907" y="449579"/>
                    </a:lnTo>
                    <a:lnTo>
                      <a:pt x="28193" y="449579"/>
                    </a:lnTo>
                    <a:lnTo>
                      <a:pt x="37337" y="446531"/>
                    </a:lnTo>
                    <a:lnTo>
                      <a:pt x="38099" y="454151"/>
                    </a:lnTo>
                    <a:lnTo>
                      <a:pt x="64007" y="467867"/>
                    </a:lnTo>
                    <a:lnTo>
                      <a:pt x="66293" y="469391"/>
                    </a:lnTo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14" name="object 314"/>
              <p:cNvSpPr/>
              <p:nvPr/>
            </p:nvSpPr>
            <p:spPr>
              <a:xfrm>
                <a:off x="2712605" y="2478023"/>
                <a:ext cx="41147" cy="48768"/>
              </a:xfrm>
              <a:prstGeom prst="rect">
                <a:avLst/>
              </a:prstGeom>
              <a:blipFill>
                <a:blip r:embed="rId14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15" name="object 315"/>
              <p:cNvSpPr/>
              <p:nvPr/>
            </p:nvSpPr>
            <p:spPr>
              <a:xfrm>
                <a:off x="2708795" y="2320480"/>
                <a:ext cx="121157" cy="375475"/>
              </a:xfrm>
              <a:prstGeom prst="rect">
                <a:avLst/>
              </a:prstGeom>
              <a:blipFill>
                <a:blip r:embed="rId14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16" name="object 316"/>
              <p:cNvSpPr/>
              <p:nvPr/>
            </p:nvSpPr>
            <p:spPr>
              <a:xfrm>
                <a:off x="2734703" y="2503170"/>
                <a:ext cx="121285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1285" h="195580">
                    <a:moveTo>
                      <a:pt x="33528" y="152233"/>
                    </a:moveTo>
                    <a:lnTo>
                      <a:pt x="33528" y="134873"/>
                    </a:lnTo>
                    <a:lnTo>
                      <a:pt x="24122" y="141577"/>
                    </a:lnTo>
                    <a:lnTo>
                      <a:pt x="15430" y="149066"/>
                    </a:lnTo>
                    <a:lnTo>
                      <a:pt x="7596" y="157269"/>
                    </a:lnTo>
                    <a:lnTo>
                      <a:pt x="762" y="166115"/>
                    </a:lnTo>
                    <a:lnTo>
                      <a:pt x="0" y="169163"/>
                    </a:lnTo>
                    <a:lnTo>
                      <a:pt x="0" y="172211"/>
                    </a:lnTo>
                    <a:lnTo>
                      <a:pt x="1088" y="174389"/>
                    </a:lnTo>
                    <a:lnTo>
                      <a:pt x="12192" y="170687"/>
                    </a:lnTo>
                    <a:lnTo>
                      <a:pt x="12192" y="171449"/>
                    </a:lnTo>
                    <a:lnTo>
                      <a:pt x="21347" y="163008"/>
                    </a:lnTo>
                    <a:lnTo>
                      <a:pt x="30575" y="154781"/>
                    </a:lnTo>
                    <a:lnTo>
                      <a:pt x="33528" y="152233"/>
                    </a:lnTo>
                    <a:close/>
                  </a:path>
                  <a:path w="121285" h="195580">
                    <a:moveTo>
                      <a:pt x="1524" y="175259"/>
                    </a:moveTo>
                    <a:lnTo>
                      <a:pt x="1088" y="174389"/>
                    </a:lnTo>
                    <a:lnTo>
                      <a:pt x="762" y="174497"/>
                    </a:lnTo>
                    <a:lnTo>
                      <a:pt x="1524" y="175259"/>
                    </a:lnTo>
                    <a:close/>
                  </a:path>
                  <a:path w="121285" h="195580">
                    <a:moveTo>
                      <a:pt x="49530" y="138683"/>
                    </a:moveTo>
                    <a:lnTo>
                      <a:pt x="48768" y="137921"/>
                    </a:lnTo>
                    <a:lnTo>
                      <a:pt x="45720" y="4571"/>
                    </a:lnTo>
                    <a:lnTo>
                      <a:pt x="37338" y="0"/>
                    </a:lnTo>
                    <a:lnTo>
                      <a:pt x="32766" y="134873"/>
                    </a:lnTo>
                    <a:lnTo>
                      <a:pt x="33528" y="134873"/>
                    </a:lnTo>
                    <a:lnTo>
                      <a:pt x="33528" y="152233"/>
                    </a:lnTo>
                    <a:lnTo>
                      <a:pt x="39945" y="146696"/>
                    </a:lnTo>
                    <a:lnTo>
                      <a:pt x="49530" y="138683"/>
                    </a:lnTo>
                    <a:close/>
                  </a:path>
                  <a:path w="121285" h="195580">
                    <a:moveTo>
                      <a:pt x="121158" y="29717"/>
                    </a:moveTo>
                    <a:lnTo>
                      <a:pt x="84582" y="28955"/>
                    </a:lnTo>
                    <a:lnTo>
                      <a:pt x="76200" y="150875"/>
                    </a:lnTo>
                    <a:lnTo>
                      <a:pt x="66091" y="158603"/>
                    </a:lnTo>
                    <a:lnTo>
                      <a:pt x="56483" y="166973"/>
                    </a:lnTo>
                    <a:lnTo>
                      <a:pt x="47589" y="176057"/>
                    </a:lnTo>
                    <a:lnTo>
                      <a:pt x="39624" y="185927"/>
                    </a:lnTo>
                    <a:lnTo>
                      <a:pt x="39624" y="192023"/>
                    </a:lnTo>
                    <a:lnTo>
                      <a:pt x="40386" y="195071"/>
                    </a:lnTo>
                    <a:lnTo>
                      <a:pt x="40386" y="194309"/>
                    </a:lnTo>
                    <a:lnTo>
                      <a:pt x="114300" y="158495"/>
                    </a:lnTo>
                    <a:lnTo>
                      <a:pt x="114300" y="132587"/>
                    </a:lnTo>
                    <a:lnTo>
                      <a:pt x="121158" y="2971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17" name="object 317"/>
              <p:cNvSpPr/>
              <p:nvPr/>
            </p:nvSpPr>
            <p:spPr>
              <a:xfrm>
                <a:off x="2727083" y="2304728"/>
                <a:ext cx="135636" cy="79569"/>
              </a:xfrm>
              <a:prstGeom prst="rect">
                <a:avLst/>
              </a:prstGeom>
              <a:blipFill>
                <a:blip r:embed="rId14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18" name="object 318"/>
              <p:cNvSpPr/>
              <p:nvPr/>
            </p:nvSpPr>
            <p:spPr>
              <a:xfrm>
                <a:off x="2819285" y="2508504"/>
                <a:ext cx="43433" cy="50292"/>
              </a:xfrm>
              <a:prstGeom prst="rect">
                <a:avLst/>
              </a:prstGeom>
              <a:blipFill>
                <a:blip r:embed="rId14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19" name="object 319"/>
              <p:cNvSpPr/>
              <p:nvPr/>
            </p:nvSpPr>
            <p:spPr>
              <a:xfrm>
                <a:off x="2743847" y="2228088"/>
                <a:ext cx="84582" cy="86867"/>
              </a:xfrm>
              <a:prstGeom prst="rect">
                <a:avLst/>
              </a:prstGeom>
              <a:blipFill>
                <a:blip r:embed="rId15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20" name="object 320"/>
              <p:cNvSpPr/>
              <p:nvPr/>
            </p:nvSpPr>
            <p:spPr>
              <a:xfrm>
                <a:off x="2756039" y="2302001"/>
                <a:ext cx="58419" cy="13335"/>
              </a:xfrm>
              <a:custGeom>
                <a:avLst/>
                <a:gdLst/>
                <a:ahLst/>
                <a:cxnLst/>
                <a:rect l="l" t="t" r="r" b="b"/>
                <a:pathLst>
                  <a:path w="58419" h="13335">
                    <a:moveTo>
                      <a:pt x="57912" y="3810"/>
                    </a:moveTo>
                    <a:lnTo>
                      <a:pt x="51816" y="7810"/>
                    </a:lnTo>
                    <a:lnTo>
                      <a:pt x="45148" y="10668"/>
                    </a:lnTo>
                    <a:lnTo>
                      <a:pt x="38195" y="12382"/>
                    </a:lnTo>
                    <a:lnTo>
                      <a:pt x="31242" y="12954"/>
                    </a:lnTo>
                    <a:lnTo>
                      <a:pt x="22288" y="12108"/>
                    </a:lnTo>
                    <a:lnTo>
                      <a:pt x="13906" y="9620"/>
                    </a:lnTo>
                    <a:lnTo>
                      <a:pt x="6381" y="5560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21" name="object 321"/>
              <p:cNvSpPr/>
              <p:nvPr/>
            </p:nvSpPr>
            <p:spPr>
              <a:xfrm>
                <a:off x="2820809" y="2361580"/>
                <a:ext cx="44196" cy="161674"/>
              </a:xfrm>
              <a:prstGeom prst="rect">
                <a:avLst/>
              </a:prstGeom>
              <a:blipFill>
                <a:blip r:embed="rId15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22" name="object 322"/>
              <p:cNvSpPr/>
              <p:nvPr/>
            </p:nvSpPr>
            <p:spPr>
              <a:xfrm>
                <a:off x="2749181" y="2508504"/>
                <a:ext cx="3556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35560" h="165100">
                    <a:moveTo>
                      <a:pt x="31242" y="0"/>
                    </a:moveTo>
                    <a:lnTo>
                      <a:pt x="35052" y="133350"/>
                    </a:lnTo>
                    <a:lnTo>
                      <a:pt x="25931" y="140803"/>
                    </a:lnTo>
                    <a:lnTo>
                      <a:pt x="16954" y="148399"/>
                    </a:lnTo>
                    <a:lnTo>
                      <a:pt x="8262" y="156281"/>
                    </a:lnTo>
                    <a:lnTo>
                      <a:pt x="0" y="16459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23" name="object 323"/>
              <p:cNvSpPr/>
              <p:nvPr/>
            </p:nvSpPr>
            <p:spPr>
              <a:xfrm>
                <a:off x="2808617" y="2412492"/>
                <a:ext cx="49530" cy="145415"/>
              </a:xfrm>
              <a:custGeom>
                <a:avLst/>
                <a:gdLst/>
                <a:ahLst/>
                <a:cxnLst/>
                <a:rect l="l" t="t" r="r" b="b"/>
                <a:pathLst>
                  <a:path w="49530" h="145414">
                    <a:moveTo>
                      <a:pt x="49530" y="135636"/>
                    </a:moveTo>
                    <a:lnTo>
                      <a:pt x="43826" y="141743"/>
                    </a:lnTo>
                    <a:lnTo>
                      <a:pt x="36480" y="145065"/>
                    </a:lnTo>
                    <a:lnTo>
                      <a:pt x="28420" y="145387"/>
                    </a:lnTo>
                    <a:lnTo>
                      <a:pt x="20574" y="142494"/>
                    </a:lnTo>
                    <a:lnTo>
                      <a:pt x="14466" y="136790"/>
                    </a:lnTo>
                    <a:lnTo>
                      <a:pt x="11144" y="129444"/>
                    </a:lnTo>
                    <a:lnTo>
                      <a:pt x="10822" y="121384"/>
                    </a:lnTo>
                    <a:lnTo>
                      <a:pt x="13716" y="113538"/>
                    </a:lnTo>
                    <a:lnTo>
                      <a:pt x="14478" y="112776"/>
                    </a:lnTo>
                    <a:lnTo>
                      <a:pt x="15240" y="111252"/>
                    </a:lnTo>
                    <a:lnTo>
                      <a:pt x="16002" y="110490"/>
                    </a:lnTo>
                    <a:lnTo>
                      <a:pt x="8382" y="108966"/>
                    </a:lnTo>
                    <a:lnTo>
                      <a:pt x="2286" y="103632"/>
                    </a:lnTo>
                    <a:lnTo>
                      <a:pt x="762" y="96012"/>
                    </a:lnTo>
                    <a:lnTo>
                      <a:pt x="750" y="72009"/>
                    </a:lnTo>
                    <a:lnTo>
                      <a:pt x="666" y="48006"/>
                    </a:lnTo>
                    <a:lnTo>
                      <a:pt x="440" y="24003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24" name="object 324"/>
              <p:cNvSpPr/>
              <p:nvPr/>
            </p:nvSpPr>
            <p:spPr>
              <a:xfrm>
                <a:off x="2730131" y="2381250"/>
                <a:ext cx="6350" cy="14414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144">
                    <a:moveTo>
                      <a:pt x="6095" y="144017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25" name="object 325"/>
              <p:cNvSpPr/>
              <p:nvPr/>
            </p:nvSpPr>
            <p:spPr>
              <a:xfrm>
                <a:off x="2719463" y="2485644"/>
                <a:ext cx="1524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15239" h="8889">
                    <a:moveTo>
                      <a:pt x="0" y="0"/>
                    </a:moveTo>
                    <a:lnTo>
                      <a:pt x="4572" y="4572"/>
                    </a:lnTo>
                    <a:lnTo>
                      <a:pt x="9144" y="6858"/>
                    </a:lnTo>
                    <a:lnTo>
                      <a:pt x="15240" y="8381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26" name="object 326"/>
              <p:cNvSpPr/>
              <p:nvPr/>
            </p:nvSpPr>
            <p:spPr>
              <a:xfrm>
                <a:off x="2709557" y="2228088"/>
                <a:ext cx="155575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155575" h="469900">
                    <a:moveTo>
                      <a:pt x="66293" y="469391"/>
                    </a:moveTo>
                    <a:lnTo>
                      <a:pt x="139445" y="433577"/>
                    </a:lnTo>
                    <a:lnTo>
                      <a:pt x="139445" y="408431"/>
                    </a:lnTo>
                    <a:lnTo>
                      <a:pt x="145541" y="323849"/>
                    </a:lnTo>
                    <a:lnTo>
                      <a:pt x="150113" y="319277"/>
                    </a:lnTo>
                    <a:lnTo>
                      <a:pt x="153161" y="313181"/>
                    </a:lnTo>
                    <a:lnTo>
                      <a:pt x="153161" y="306323"/>
                    </a:lnTo>
                    <a:lnTo>
                      <a:pt x="153161" y="300989"/>
                    </a:lnTo>
                    <a:lnTo>
                      <a:pt x="151637" y="294893"/>
                    </a:lnTo>
                    <a:lnTo>
                      <a:pt x="148590" y="290321"/>
                    </a:lnTo>
                    <a:lnTo>
                      <a:pt x="150876" y="289559"/>
                    </a:lnTo>
                    <a:lnTo>
                      <a:pt x="153161" y="287273"/>
                    </a:lnTo>
                    <a:lnTo>
                      <a:pt x="153161" y="284987"/>
                    </a:lnTo>
                    <a:lnTo>
                      <a:pt x="154483" y="251150"/>
                    </a:lnTo>
                    <a:lnTo>
                      <a:pt x="155162" y="217169"/>
                    </a:lnTo>
                    <a:lnTo>
                      <a:pt x="155412" y="183189"/>
                    </a:lnTo>
                    <a:lnTo>
                      <a:pt x="155447" y="149351"/>
                    </a:lnTo>
                    <a:lnTo>
                      <a:pt x="155447" y="144017"/>
                    </a:lnTo>
                    <a:lnTo>
                      <a:pt x="153923" y="139445"/>
                    </a:lnTo>
                    <a:lnTo>
                      <a:pt x="153161" y="134873"/>
                    </a:lnTo>
                    <a:lnTo>
                      <a:pt x="122681" y="97535"/>
                    </a:lnTo>
                    <a:lnTo>
                      <a:pt x="100583" y="83819"/>
                    </a:lnTo>
                    <a:lnTo>
                      <a:pt x="100583" y="80009"/>
                    </a:lnTo>
                    <a:lnTo>
                      <a:pt x="108263" y="72794"/>
                    </a:lnTo>
                    <a:lnTo>
                      <a:pt x="114014" y="64007"/>
                    </a:lnTo>
                    <a:lnTo>
                      <a:pt x="117621" y="54078"/>
                    </a:lnTo>
                    <a:lnTo>
                      <a:pt x="118871" y="43433"/>
                    </a:lnTo>
                    <a:lnTo>
                      <a:pt x="115966" y="26789"/>
                    </a:lnTo>
                    <a:lnTo>
                      <a:pt x="107060" y="13144"/>
                    </a:lnTo>
                    <a:lnTo>
                      <a:pt x="93583" y="3786"/>
                    </a:lnTo>
                    <a:lnTo>
                      <a:pt x="76961" y="0"/>
                    </a:lnTo>
                    <a:lnTo>
                      <a:pt x="60328" y="3786"/>
                    </a:lnTo>
                    <a:lnTo>
                      <a:pt x="46767" y="13144"/>
                    </a:lnTo>
                    <a:lnTo>
                      <a:pt x="37635" y="26789"/>
                    </a:lnTo>
                    <a:lnTo>
                      <a:pt x="34289" y="43433"/>
                    </a:lnTo>
                    <a:lnTo>
                      <a:pt x="35552" y="54399"/>
                    </a:lnTo>
                    <a:lnTo>
                      <a:pt x="39242" y="64293"/>
                    </a:lnTo>
                    <a:lnTo>
                      <a:pt x="45219" y="72901"/>
                    </a:lnTo>
                    <a:lnTo>
                      <a:pt x="53339" y="80009"/>
                    </a:lnTo>
                    <a:lnTo>
                      <a:pt x="44315" y="84034"/>
                    </a:lnTo>
                    <a:lnTo>
                      <a:pt x="6095" y="108965"/>
                    </a:lnTo>
                    <a:lnTo>
                      <a:pt x="2857" y="156686"/>
                    </a:lnTo>
                    <a:lnTo>
                      <a:pt x="2285" y="196595"/>
                    </a:lnTo>
                    <a:lnTo>
                      <a:pt x="2285" y="209621"/>
                    </a:lnTo>
                    <a:lnTo>
                      <a:pt x="2285" y="222503"/>
                    </a:lnTo>
                    <a:lnTo>
                      <a:pt x="2285" y="235386"/>
                    </a:lnTo>
                    <a:lnTo>
                      <a:pt x="2285" y="248411"/>
                    </a:lnTo>
                    <a:lnTo>
                      <a:pt x="3047" y="252983"/>
                    </a:lnTo>
                    <a:lnTo>
                      <a:pt x="5333" y="256031"/>
                    </a:lnTo>
                    <a:lnTo>
                      <a:pt x="9143" y="258317"/>
                    </a:lnTo>
                    <a:lnTo>
                      <a:pt x="6095" y="262889"/>
                    </a:lnTo>
                    <a:lnTo>
                      <a:pt x="3809" y="267461"/>
                    </a:lnTo>
                    <a:lnTo>
                      <a:pt x="3047" y="272795"/>
                    </a:lnTo>
                    <a:lnTo>
                      <a:pt x="2988" y="281237"/>
                    </a:lnTo>
                    <a:lnTo>
                      <a:pt x="6000" y="288893"/>
                    </a:lnTo>
                    <a:lnTo>
                      <a:pt x="11727" y="294977"/>
                    </a:lnTo>
                    <a:lnTo>
                      <a:pt x="19811" y="298703"/>
                    </a:lnTo>
                    <a:lnTo>
                      <a:pt x="20573" y="298703"/>
                    </a:lnTo>
                    <a:lnTo>
                      <a:pt x="22859" y="298703"/>
                    </a:lnTo>
                    <a:lnTo>
                      <a:pt x="25145" y="298703"/>
                    </a:lnTo>
                    <a:lnTo>
                      <a:pt x="26669" y="297179"/>
                    </a:lnTo>
                    <a:lnTo>
                      <a:pt x="33527" y="397001"/>
                    </a:lnTo>
                    <a:lnTo>
                      <a:pt x="0" y="429005"/>
                    </a:lnTo>
                    <a:lnTo>
                      <a:pt x="0" y="437387"/>
                    </a:lnTo>
                    <a:lnTo>
                      <a:pt x="25907" y="449579"/>
                    </a:lnTo>
                    <a:lnTo>
                      <a:pt x="28193" y="449579"/>
                    </a:lnTo>
                    <a:lnTo>
                      <a:pt x="37337" y="446531"/>
                    </a:lnTo>
                    <a:lnTo>
                      <a:pt x="38099" y="454151"/>
                    </a:lnTo>
                    <a:lnTo>
                      <a:pt x="64007" y="467867"/>
                    </a:lnTo>
                    <a:lnTo>
                      <a:pt x="66293" y="469391"/>
                    </a:lnTo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27" name="object 327"/>
              <p:cNvSpPr/>
              <p:nvPr/>
            </p:nvSpPr>
            <p:spPr>
              <a:xfrm>
                <a:off x="3089795" y="2478023"/>
                <a:ext cx="41148" cy="48767"/>
              </a:xfrm>
              <a:prstGeom prst="rect">
                <a:avLst/>
              </a:prstGeom>
              <a:blipFill>
                <a:blip r:embed="rId15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28" name="object 328"/>
              <p:cNvSpPr/>
              <p:nvPr/>
            </p:nvSpPr>
            <p:spPr>
              <a:xfrm>
                <a:off x="3085985" y="2320480"/>
                <a:ext cx="121157" cy="375475"/>
              </a:xfrm>
              <a:prstGeom prst="rect">
                <a:avLst/>
              </a:prstGeom>
              <a:blipFill>
                <a:blip r:embed="rId15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29" name="object 329"/>
              <p:cNvSpPr/>
              <p:nvPr/>
            </p:nvSpPr>
            <p:spPr>
              <a:xfrm>
                <a:off x="3111893" y="2503170"/>
                <a:ext cx="121285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1285" h="195580">
                    <a:moveTo>
                      <a:pt x="33528" y="152233"/>
                    </a:moveTo>
                    <a:lnTo>
                      <a:pt x="33528" y="134873"/>
                    </a:lnTo>
                    <a:lnTo>
                      <a:pt x="24122" y="141577"/>
                    </a:lnTo>
                    <a:lnTo>
                      <a:pt x="15430" y="149066"/>
                    </a:lnTo>
                    <a:lnTo>
                      <a:pt x="7596" y="157269"/>
                    </a:lnTo>
                    <a:lnTo>
                      <a:pt x="762" y="166115"/>
                    </a:lnTo>
                    <a:lnTo>
                      <a:pt x="0" y="169163"/>
                    </a:lnTo>
                    <a:lnTo>
                      <a:pt x="0" y="172211"/>
                    </a:lnTo>
                    <a:lnTo>
                      <a:pt x="1088" y="174389"/>
                    </a:lnTo>
                    <a:lnTo>
                      <a:pt x="12192" y="170687"/>
                    </a:lnTo>
                    <a:lnTo>
                      <a:pt x="12192" y="171449"/>
                    </a:lnTo>
                    <a:lnTo>
                      <a:pt x="21347" y="163008"/>
                    </a:lnTo>
                    <a:lnTo>
                      <a:pt x="30575" y="154781"/>
                    </a:lnTo>
                    <a:lnTo>
                      <a:pt x="33528" y="152233"/>
                    </a:lnTo>
                    <a:close/>
                  </a:path>
                  <a:path w="121285" h="195580">
                    <a:moveTo>
                      <a:pt x="1524" y="175259"/>
                    </a:moveTo>
                    <a:lnTo>
                      <a:pt x="1088" y="174389"/>
                    </a:lnTo>
                    <a:lnTo>
                      <a:pt x="762" y="174497"/>
                    </a:lnTo>
                    <a:lnTo>
                      <a:pt x="1524" y="175259"/>
                    </a:lnTo>
                    <a:close/>
                  </a:path>
                  <a:path w="121285" h="195580">
                    <a:moveTo>
                      <a:pt x="49530" y="138683"/>
                    </a:moveTo>
                    <a:lnTo>
                      <a:pt x="49530" y="137921"/>
                    </a:lnTo>
                    <a:lnTo>
                      <a:pt x="45720" y="4571"/>
                    </a:lnTo>
                    <a:lnTo>
                      <a:pt x="37338" y="0"/>
                    </a:lnTo>
                    <a:lnTo>
                      <a:pt x="32766" y="134873"/>
                    </a:lnTo>
                    <a:lnTo>
                      <a:pt x="33528" y="134873"/>
                    </a:lnTo>
                    <a:lnTo>
                      <a:pt x="33528" y="152233"/>
                    </a:lnTo>
                    <a:lnTo>
                      <a:pt x="39945" y="146696"/>
                    </a:lnTo>
                    <a:lnTo>
                      <a:pt x="49530" y="138683"/>
                    </a:lnTo>
                    <a:close/>
                  </a:path>
                  <a:path w="121285" h="195580">
                    <a:moveTo>
                      <a:pt x="121158" y="29717"/>
                    </a:moveTo>
                    <a:lnTo>
                      <a:pt x="84582" y="28955"/>
                    </a:lnTo>
                    <a:lnTo>
                      <a:pt x="76200" y="150875"/>
                    </a:lnTo>
                    <a:lnTo>
                      <a:pt x="66091" y="158603"/>
                    </a:lnTo>
                    <a:lnTo>
                      <a:pt x="56483" y="166973"/>
                    </a:lnTo>
                    <a:lnTo>
                      <a:pt x="47589" y="176057"/>
                    </a:lnTo>
                    <a:lnTo>
                      <a:pt x="39624" y="185927"/>
                    </a:lnTo>
                    <a:lnTo>
                      <a:pt x="39624" y="192023"/>
                    </a:lnTo>
                    <a:lnTo>
                      <a:pt x="40386" y="195071"/>
                    </a:lnTo>
                    <a:lnTo>
                      <a:pt x="40386" y="194309"/>
                    </a:lnTo>
                    <a:lnTo>
                      <a:pt x="114300" y="158495"/>
                    </a:lnTo>
                    <a:lnTo>
                      <a:pt x="114300" y="132587"/>
                    </a:lnTo>
                    <a:lnTo>
                      <a:pt x="121158" y="2971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30" name="object 330"/>
              <p:cNvSpPr/>
              <p:nvPr/>
            </p:nvSpPr>
            <p:spPr>
              <a:xfrm>
                <a:off x="3104273" y="2304728"/>
                <a:ext cx="135635" cy="79569"/>
              </a:xfrm>
              <a:prstGeom prst="rect">
                <a:avLst/>
              </a:prstGeom>
              <a:blipFill>
                <a:blip r:embed="rId15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31" name="object 331"/>
              <p:cNvSpPr/>
              <p:nvPr/>
            </p:nvSpPr>
            <p:spPr>
              <a:xfrm>
                <a:off x="3197237" y="2508504"/>
                <a:ext cx="42671" cy="50291"/>
              </a:xfrm>
              <a:prstGeom prst="rect">
                <a:avLst/>
              </a:prstGeom>
              <a:blipFill>
                <a:blip r:embed="rId15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32" name="object 332"/>
              <p:cNvSpPr/>
              <p:nvPr/>
            </p:nvSpPr>
            <p:spPr>
              <a:xfrm>
                <a:off x="3121037" y="2228088"/>
                <a:ext cx="84581" cy="86868"/>
              </a:xfrm>
              <a:prstGeom prst="rect">
                <a:avLst/>
              </a:prstGeom>
              <a:blipFill>
                <a:blip r:embed="rId15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33" name="object 333"/>
              <p:cNvSpPr/>
              <p:nvPr/>
            </p:nvSpPr>
            <p:spPr>
              <a:xfrm>
                <a:off x="3133229" y="2302001"/>
                <a:ext cx="58419" cy="13335"/>
              </a:xfrm>
              <a:custGeom>
                <a:avLst/>
                <a:gdLst/>
                <a:ahLst/>
                <a:cxnLst/>
                <a:rect l="l" t="t" r="r" b="b"/>
                <a:pathLst>
                  <a:path w="58419" h="13335">
                    <a:moveTo>
                      <a:pt x="57912" y="3810"/>
                    </a:moveTo>
                    <a:lnTo>
                      <a:pt x="51923" y="7810"/>
                    </a:lnTo>
                    <a:lnTo>
                      <a:pt x="45434" y="10668"/>
                    </a:lnTo>
                    <a:lnTo>
                      <a:pt x="38516" y="12382"/>
                    </a:lnTo>
                    <a:lnTo>
                      <a:pt x="31242" y="12954"/>
                    </a:lnTo>
                    <a:lnTo>
                      <a:pt x="22395" y="12108"/>
                    </a:lnTo>
                    <a:lnTo>
                      <a:pt x="14192" y="9620"/>
                    </a:lnTo>
                    <a:lnTo>
                      <a:pt x="6703" y="5560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34" name="object 334"/>
              <p:cNvSpPr/>
              <p:nvPr/>
            </p:nvSpPr>
            <p:spPr>
              <a:xfrm>
                <a:off x="3197999" y="2361580"/>
                <a:ext cx="44195" cy="161674"/>
              </a:xfrm>
              <a:prstGeom prst="rect">
                <a:avLst/>
              </a:prstGeom>
              <a:blipFill>
                <a:blip r:embed="rId15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35" name="object 335"/>
              <p:cNvSpPr/>
              <p:nvPr/>
            </p:nvSpPr>
            <p:spPr>
              <a:xfrm>
                <a:off x="3126371" y="2508504"/>
                <a:ext cx="3556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35560" h="165100">
                    <a:moveTo>
                      <a:pt x="31242" y="0"/>
                    </a:moveTo>
                    <a:lnTo>
                      <a:pt x="35052" y="133350"/>
                    </a:lnTo>
                    <a:lnTo>
                      <a:pt x="25931" y="140803"/>
                    </a:lnTo>
                    <a:lnTo>
                      <a:pt x="16954" y="148399"/>
                    </a:lnTo>
                    <a:lnTo>
                      <a:pt x="8262" y="156281"/>
                    </a:lnTo>
                    <a:lnTo>
                      <a:pt x="0" y="16459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36" name="object 336"/>
              <p:cNvSpPr/>
              <p:nvPr/>
            </p:nvSpPr>
            <p:spPr>
              <a:xfrm>
                <a:off x="3186569" y="2412492"/>
                <a:ext cx="48895" cy="145415"/>
              </a:xfrm>
              <a:custGeom>
                <a:avLst/>
                <a:gdLst/>
                <a:ahLst/>
                <a:cxnLst/>
                <a:rect l="l" t="t" r="r" b="b"/>
                <a:pathLst>
                  <a:path w="48894" h="145414">
                    <a:moveTo>
                      <a:pt x="48768" y="135636"/>
                    </a:moveTo>
                    <a:lnTo>
                      <a:pt x="43064" y="141743"/>
                    </a:lnTo>
                    <a:lnTo>
                      <a:pt x="35718" y="145065"/>
                    </a:lnTo>
                    <a:lnTo>
                      <a:pt x="27658" y="145387"/>
                    </a:lnTo>
                    <a:lnTo>
                      <a:pt x="19812" y="142494"/>
                    </a:lnTo>
                    <a:lnTo>
                      <a:pt x="13704" y="136790"/>
                    </a:lnTo>
                    <a:lnTo>
                      <a:pt x="10382" y="129444"/>
                    </a:lnTo>
                    <a:lnTo>
                      <a:pt x="10060" y="121384"/>
                    </a:lnTo>
                    <a:lnTo>
                      <a:pt x="12954" y="113538"/>
                    </a:lnTo>
                    <a:lnTo>
                      <a:pt x="13716" y="112776"/>
                    </a:lnTo>
                    <a:lnTo>
                      <a:pt x="14478" y="111252"/>
                    </a:lnTo>
                    <a:lnTo>
                      <a:pt x="15240" y="110490"/>
                    </a:lnTo>
                    <a:lnTo>
                      <a:pt x="7620" y="108966"/>
                    </a:lnTo>
                    <a:lnTo>
                      <a:pt x="1524" y="103632"/>
                    </a:lnTo>
                    <a:lnTo>
                      <a:pt x="0" y="96012"/>
                    </a:lnTo>
                    <a:lnTo>
                      <a:pt x="0" y="72009"/>
                    </a:lnTo>
                    <a:lnTo>
                      <a:pt x="0" y="48006"/>
                    </a:lnTo>
                    <a:lnTo>
                      <a:pt x="0" y="24003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37" name="object 337"/>
              <p:cNvSpPr/>
              <p:nvPr/>
            </p:nvSpPr>
            <p:spPr>
              <a:xfrm>
                <a:off x="3107321" y="2381250"/>
                <a:ext cx="6350" cy="14414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144">
                    <a:moveTo>
                      <a:pt x="6095" y="144017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38" name="object 338"/>
              <p:cNvSpPr/>
              <p:nvPr/>
            </p:nvSpPr>
            <p:spPr>
              <a:xfrm>
                <a:off x="3096653" y="2485644"/>
                <a:ext cx="1524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15239" h="8889">
                    <a:moveTo>
                      <a:pt x="0" y="0"/>
                    </a:moveTo>
                    <a:lnTo>
                      <a:pt x="4572" y="4572"/>
                    </a:lnTo>
                    <a:lnTo>
                      <a:pt x="9144" y="6858"/>
                    </a:lnTo>
                    <a:lnTo>
                      <a:pt x="15240" y="8381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39" name="object 339"/>
              <p:cNvSpPr/>
              <p:nvPr/>
            </p:nvSpPr>
            <p:spPr>
              <a:xfrm>
                <a:off x="3086747" y="2228088"/>
                <a:ext cx="155575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155575" h="469900">
                    <a:moveTo>
                      <a:pt x="66293" y="469391"/>
                    </a:moveTo>
                    <a:lnTo>
                      <a:pt x="139445" y="433577"/>
                    </a:lnTo>
                    <a:lnTo>
                      <a:pt x="139445" y="408431"/>
                    </a:lnTo>
                    <a:lnTo>
                      <a:pt x="145541" y="323849"/>
                    </a:lnTo>
                    <a:lnTo>
                      <a:pt x="150113" y="319277"/>
                    </a:lnTo>
                    <a:lnTo>
                      <a:pt x="153161" y="313181"/>
                    </a:lnTo>
                    <a:lnTo>
                      <a:pt x="153161" y="306323"/>
                    </a:lnTo>
                    <a:lnTo>
                      <a:pt x="153161" y="300989"/>
                    </a:lnTo>
                    <a:lnTo>
                      <a:pt x="151637" y="294893"/>
                    </a:lnTo>
                    <a:lnTo>
                      <a:pt x="148590" y="290321"/>
                    </a:lnTo>
                    <a:lnTo>
                      <a:pt x="150876" y="289559"/>
                    </a:lnTo>
                    <a:lnTo>
                      <a:pt x="154805" y="251150"/>
                    </a:lnTo>
                    <a:lnTo>
                      <a:pt x="155424" y="183189"/>
                    </a:lnTo>
                    <a:lnTo>
                      <a:pt x="155447" y="149351"/>
                    </a:lnTo>
                    <a:lnTo>
                      <a:pt x="155447" y="144017"/>
                    </a:lnTo>
                    <a:lnTo>
                      <a:pt x="153923" y="139445"/>
                    </a:lnTo>
                    <a:lnTo>
                      <a:pt x="153161" y="134873"/>
                    </a:lnTo>
                    <a:lnTo>
                      <a:pt x="122681" y="97535"/>
                    </a:lnTo>
                    <a:lnTo>
                      <a:pt x="100583" y="83819"/>
                    </a:lnTo>
                    <a:lnTo>
                      <a:pt x="100583" y="80009"/>
                    </a:lnTo>
                    <a:lnTo>
                      <a:pt x="108263" y="72794"/>
                    </a:lnTo>
                    <a:lnTo>
                      <a:pt x="114014" y="64007"/>
                    </a:lnTo>
                    <a:lnTo>
                      <a:pt x="117621" y="54078"/>
                    </a:lnTo>
                    <a:lnTo>
                      <a:pt x="118871" y="43433"/>
                    </a:lnTo>
                    <a:lnTo>
                      <a:pt x="115966" y="26789"/>
                    </a:lnTo>
                    <a:lnTo>
                      <a:pt x="107060" y="13144"/>
                    </a:lnTo>
                    <a:lnTo>
                      <a:pt x="93583" y="3786"/>
                    </a:lnTo>
                    <a:lnTo>
                      <a:pt x="76961" y="0"/>
                    </a:lnTo>
                    <a:lnTo>
                      <a:pt x="60328" y="3786"/>
                    </a:lnTo>
                    <a:lnTo>
                      <a:pt x="46767" y="13144"/>
                    </a:lnTo>
                    <a:lnTo>
                      <a:pt x="37635" y="26789"/>
                    </a:lnTo>
                    <a:lnTo>
                      <a:pt x="34289" y="43433"/>
                    </a:lnTo>
                    <a:lnTo>
                      <a:pt x="35552" y="54399"/>
                    </a:lnTo>
                    <a:lnTo>
                      <a:pt x="39242" y="64293"/>
                    </a:lnTo>
                    <a:lnTo>
                      <a:pt x="45219" y="72901"/>
                    </a:lnTo>
                    <a:lnTo>
                      <a:pt x="53339" y="80009"/>
                    </a:lnTo>
                    <a:lnTo>
                      <a:pt x="44315" y="84034"/>
                    </a:lnTo>
                    <a:lnTo>
                      <a:pt x="6095" y="108965"/>
                    </a:lnTo>
                    <a:lnTo>
                      <a:pt x="2857" y="156686"/>
                    </a:lnTo>
                    <a:lnTo>
                      <a:pt x="2285" y="196595"/>
                    </a:lnTo>
                    <a:lnTo>
                      <a:pt x="2297" y="209621"/>
                    </a:lnTo>
                    <a:lnTo>
                      <a:pt x="2381" y="222503"/>
                    </a:lnTo>
                    <a:lnTo>
                      <a:pt x="2607" y="235386"/>
                    </a:lnTo>
                    <a:lnTo>
                      <a:pt x="3047" y="248411"/>
                    </a:lnTo>
                    <a:lnTo>
                      <a:pt x="3047" y="252983"/>
                    </a:lnTo>
                    <a:lnTo>
                      <a:pt x="5333" y="256031"/>
                    </a:lnTo>
                    <a:lnTo>
                      <a:pt x="9143" y="258317"/>
                    </a:lnTo>
                    <a:lnTo>
                      <a:pt x="6095" y="262889"/>
                    </a:lnTo>
                    <a:lnTo>
                      <a:pt x="3809" y="267461"/>
                    </a:lnTo>
                    <a:lnTo>
                      <a:pt x="3047" y="272795"/>
                    </a:lnTo>
                    <a:lnTo>
                      <a:pt x="2988" y="281237"/>
                    </a:lnTo>
                    <a:lnTo>
                      <a:pt x="6000" y="288893"/>
                    </a:lnTo>
                    <a:lnTo>
                      <a:pt x="11727" y="294977"/>
                    </a:lnTo>
                    <a:lnTo>
                      <a:pt x="19811" y="298703"/>
                    </a:lnTo>
                    <a:lnTo>
                      <a:pt x="20573" y="298703"/>
                    </a:lnTo>
                    <a:lnTo>
                      <a:pt x="22859" y="298703"/>
                    </a:lnTo>
                    <a:lnTo>
                      <a:pt x="25145" y="298703"/>
                    </a:lnTo>
                    <a:lnTo>
                      <a:pt x="26669" y="297179"/>
                    </a:lnTo>
                    <a:lnTo>
                      <a:pt x="33527" y="397001"/>
                    </a:lnTo>
                    <a:lnTo>
                      <a:pt x="0" y="429005"/>
                    </a:lnTo>
                    <a:lnTo>
                      <a:pt x="0" y="437387"/>
                    </a:lnTo>
                    <a:lnTo>
                      <a:pt x="25907" y="449579"/>
                    </a:lnTo>
                    <a:lnTo>
                      <a:pt x="28193" y="449579"/>
                    </a:lnTo>
                    <a:lnTo>
                      <a:pt x="37337" y="446531"/>
                    </a:lnTo>
                    <a:lnTo>
                      <a:pt x="38099" y="454151"/>
                    </a:lnTo>
                    <a:lnTo>
                      <a:pt x="64007" y="467867"/>
                    </a:lnTo>
                    <a:lnTo>
                      <a:pt x="66293" y="469391"/>
                    </a:lnTo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40" name="object 340"/>
              <p:cNvSpPr/>
              <p:nvPr/>
            </p:nvSpPr>
            <p:spPr>
              <a:xfrm>
                <a:off x="3466985" y="2478023"/>
                <a:ext cx="41148" cy="48767"/>
              </a:xfrm>
              <a:prstGeom prst="rect">
                <a:avLst/>
              </a:prstGeom>
              <a:blipFill>
                <a:blip r:embed="rId15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41" name="object 341"/>
              <p:cNvSpPr/>
              <p:nvPr/>
            </p:nvSpPr>
            <p:spPr>
              <a:xfrm>
                <a:off x="3463175" y="2320480"/>
                <a:ext cx="121920" cy="375475"/>
              </a:xfrm>
              <a:prstGeom prst="rect">
                <a:avLst/>
              </a:prstGeom>
              <a:blipFill>
                <a:blip r:embed="rId15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42" name="object 342"/>
              <p:cNvSpPr/>
              <p:nvPr/>
            </p:nvSpPr>
            <p:spPr>
              <a:xfrm>
                <a:off x="3489083" y="2503170"/>
                <a:ext cx="121285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1285" h="195580">
                    <a:moveTo>
                      <a:pt x="33527" y="152233"/>
                    </a:moveTo>
                    <a:lnTo>
                      <a:pt x="33527" y="134873"/>
                    </a:lnTo>
                    <a:lnTo>
                      <a:pt x="24122" y="141577"/>
                    </a:lnTo>
                    <a:lnTo>
                      <a:pt x="15430" y="149066"/>
                    </a:lnTo>
                    <a:lnTo>
                      <a:pt x="7596" y="157269"/>
                    </a:lnTo>
                    <a:lnTo>
                      <a:pt x="761" y="166115"/>
                    </a:lnTo>
                    <a:lnTo>
                      <a:pt x="0" y="169163"/>
                    </a:lnTo>
                    <a:lnTo>
                      <a:pt x="0" y="172211"/>
                    </a:lnTo>
                    <a:lnTo>
                      <a:pt x="1088" y="174389"/>
                    </a:lnTo>
                    <a:lnTo>
                      <a:pt x="12191" y="170687"/>
                    </a:lnTo>
                    <a:lnTo>
                      <a:pt x="12191" y="171449"/>
                    </a:lnTo>
                    <a:lnTo>
                      <a:pt x="21347" y="163008"/>
                    </a:lnTo>
                    <a:lnTo>
                      <a:pt x="30575" y="154781"/>
                    </a:lnTo>
                    <a:lnTo>
                      <a:pt x="33527" y="152233"/>
                    </a:lnTo>
                    <a:close/>
                  </a:path>
                  <a:path w="121285" h="195580">
                    <a:moveTo>
                      <a:pt x="1523" y="175259"/>
                    </a:moveTo>
                    <a:lnTo>
                      <a:pt x="1088" y="174389"/>
                    </a:lnTo>
                    <a:lnTo>
                      <a:pt x="761" y="174497"/>
                    </a:lnTo>
                    <a:lnTo>
                      <a:pt x="1523" y="175259"/>
                    </a:lnTo>
                    <a:close/>
                  </a:path>
                  <a:path w="121285" h="195580">
                    <a:moveTo>
                      <a:pt x="49529" y="138683"/>
                    </a:moveTo>
                    <a:lnTo>
                      <a:pt x="49529" y="137921"/>
                    </a:lnTo>
                    <a:lnTo>
                      <a:pt x="45719" y="4571"/>
                    </a:lnTo>
                    <a:lnTo>
                      <a:pt x="37337" y="0"/>
                    </a:lnTo>
                    <a:lnTo>
                      <a:pt x="32765" y="134873"/>
                    </a:lnTo>
                    <a:lnTo>
                      <a:pt x="33527" y="134873"/>
                    </a:lnTo>
                    <a:lnTo>
                      <a:pt x="33527" y="152233"/>
                    </a:lnTo>
                    <a:lnTo>
                      <a:pt x="39945" y="146696"/>
                    </a:lnTo>
                    <a:lnTo>
                      <a:pt x="49529" y="138683"/>
                    </a:lnTo>
                    <a:close/>
                  </a:path>
                  <a:path w="121285" h="195580">
                    <a:moveTo>
                      <a:pt x="121157" y="29717"/>
                    </a:moveTo>
                    <a:lnTo>
                      <a:pt x="84581" y="28955"/>
                    </a:lnTo>
                    <a:lnTo>
                      <a:pt x="76199" y="150875"/>
                    </a:lnTo>
                    <a:lnTo>
                      <a:pt x="66091" y="158603"/>
                    </a:lnTo>
                    <a:lnTo>
                      <a:pt x="56483" y="166973"/>
                    </a:lnTo>
                    <a:lnTo>
                      <a:pt x="47589" y="176057"/>
                    </a:lnTo>
                    <a:lnTo>
                      <a:pt x="39623" y="185927"/>
                    </a:lnTo>
                    <a:lnTo>
                      <a:pt x="39623" y="192023"/>
                    </a:lnTo>
                    <a:lnTo>
                      <a:pt x="40385" y="195071"/>
                    </a:lnTo>
                    <a:lnTo>
                      <a:pt x="40385" y="194309"/>
                    </a:lnTo>
                    <a:lnTo>
                      <a:pt x="114299" y="158495"/>
                    </a:lnTo>
                    <a:lnTo>
                      <a:pt x="114299" y="132587"/>
                    </a:lnTo>
                    <a:lnTo>
                      <a:pt x="121157" y="2971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43" name="object 343"/>
              <p:cNvSpPr/>
              <p:nvPr/>
            </p:nvSpPr>
            <p:spPr>
              <a:xfrm>
                <a:off x="3482225" y="2304728"/>
                <a:ext cx="134874" cy="79569"/>
              </a:xfrm>
              <a:prstGeom prst="rect">
                <a:avLst/>
              </a:prstGeom>
              <a:blipFill>
                <a:blip r:embed="rId16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44" name="object 344"/>
              <p:cNvSpPr/>
              <p:nvPr/>
            </p:nvSpPr>
            <p:spPr>
              <a:xfrm>
                <a:off x="3574427" y="2508504"/>
                <a:ext cx="42671" cy="50291"/>
              </a:xfrm>
              <a:prstGeom prst="rect">
                <a:avLst/>
              </a:prstGeom>
              <a:blipFill>
                <a:blip r:embed="rId16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45" name="object 345"/>
              <p:cNvSpPr/>
              <p:nvPr/>
            </p:nvSpPr>
            <p:spPr>
              <a:xfrm>
                <a:off x="3498227" y="2228088"/>
                <a:ext cx="84581" cy="86868"/>
              </a:xfrm>
              <a:prstGeom prst="rect">
                <a:avLst/>
              </a:prstGeom>
              <a:blipFill>
                <a:blip r:embed="rId16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46" name="object 346"/>
              <p:cNvSpPr/>
              <p:nvPr/>
            </p:nvSpPr>
            <p:spPr>
              <a:xfrm>
                <a:off x="3510419" y="2302001"/>
                <a:ext cx="58419" cy="13335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13335">
                    <a:moveTo>
                      <a:pt x="57912" y="3810"/>
                    </a:moveTo>
                    <a:lnTo>
                      <a:pt x="51923" y="7810"/>
                    </a:lnTo>
                    <a:lnTo>
                      <a:pt x="45434" y="10668"/>
                    </a:lnTo>
                    <a:lnTo>
                      <a:pt x="38516" y="12382"/>
                    </a:lnTo>
                    <a:lnTo>
                      <a:pt x="31242" y="12954"/>
                    </a:lnTo>
                    <a:lnTo>
                      <a:pt x="22395" y="12108"/>
                    </a:lnTo>
                    <a:lnTo>
                      <a:pt x="14192" y="9620"/>
                    </a:lnTo>
                    <a:lnTo>
                      <a:pt x="6703" y="5560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47" name="object 347"/>
              <p:cNvSpPr/>
              <p:nvPr/>
            </p:nvSpPr>
            <p:spPr>
              <a:xfrm>
                <a:off x="3575189" y="2361580"/>
                <a:ext cx="44195" cy="161674"/>
              </a:xfrm>
              <a:prstGeom prst="rect">
                <a:avLst/>
              </a:prstGeom>
              <a:blipFill>
                <a:blip r:embed="rId16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48" name="object 348"/>
              <p:cNvSpPr/>
              <p:nvPr/>
            </p:nvSpPr>
            <p:spPr>
              <a:xfrm>
                <a:off x="3503561" y="2508504"/>
                <a:ext cx="3556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35560" h="165100">
                    <a:moveTo>
                      <a:pt x="31241" y="0"/>
                    </a:moveTo>
                    <a:lnTo>
                      <a:pt x="35051" y="133350"/>
                    </a:lnTo>
                    <a:lnTo>
                      <a:pt x="25931" y="140803"/>
                    </a:lnTo>
                    <a:lnTo>
                      <a:pt x="16954" y="148399"/>
                    </a:lnTo>
                    <a:lnTo>
                      <a:pt x="8262" y="156281"/>
                    </a:lnTo>
                    <a:lnTo>
                      <a:pt x="0" y="16459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49" name="object 349"/>
              <p:cNvSpPr/>
              <p:nvPr/>
            </p:nvSpPr>
            <p:spPr>
              <a:xfrm>
                <a:off x="3563759" y="2412492"/>
                <a:ext cx="48895" cy="145415"/>
              </a:xfrm>
              <a:custGeom>
                <a:avLst/>
                <a:gdLst/>
                <a:ahLst/>
                <a:cxnLst/>
                <a:rect l="l" t="t" r="r" b="b"/>
                <a:pathLst>
                  <a:path w="48895" h="145414">
                    <a:moveTo>
                      <a:pt x="48767" y="135636"/>
                    </a:moveTo>
                    <a:lnTo>
                      <a:pt x="43064" y="141743"/>
                    </a:lnTo>
                    <a:lnTo>
                      <a:pt x="35718" y="145065"/>
                    </a:lnTo>
                    <a:lnTo>
                      <a:pt x="27658" y="145387"/>
                    </a:lnTo>
                    <a:lnTo>
                      <a:pt x="19811" y="142494"/>
                    </a:lnTo>
                    <a:lnTo>
                      <a:pt x="13704" y="136790"/>
                    </a:lnTo>
                    <a:lnTo>
                      <a:pt x="10382" y="129444"/>
                    </a:lnTo>
                    <a:lnTo>
                      <a:pt x="10060" y="121384"/>
                    </a:lnTo>
                    <a:lnTo>
                      <a:pt x="12953" y="113538"/>
                    </a:lnTo>
                    <a:lnTo>
                      <a:pt x="13715" y="112776"/>
                    </a:lnTo>
                    <a:lnTo>
                      <a:pt x="14477" y="111252"/>
                    </a:lnTo>
                    <a:lnTo>
                      <a:pt x="15239" y="110490"/>
                    </a:lnTo>
                    <a:lnTo>
                      <a:pt x="7619" y="108966"/>
                    </a:lnTo>
                    <a:lnTo>
                      <a:pt x="1523" y="103632"/>
                    </a:lnTo>
                    <a:lnTo>
                      <a:pt x="0" y="96012"/>
                    </a:lnTo>
                    <a:lnTo>
                      <a:pt x="0" y="72009"/>
                    </a:lnTo>
                    <a:lnTo>
                      <a:pt x="0" y="48006"/>
                    </a:lnTo>
                    <a:lnTo>
                      <a:pt x="0" y="24003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50" name="object 350"/>
              <p:cNvSpPr/>
              <p:nvPr/>
            </p:nvSpPr>
            <p:spPr>
              <a:xfrm>
                <a:off x="3484511" y="2381250"/>
                <a:ext cx="6350" cy="14414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144">
                    <a:moveTo>
                      <a:pt x="6096" y="144017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51" name="object 351"/>
              <p:cNvSpPr/>
              <p:nvPr/>
            </p:nvSpPr>
            <p:spPr>
              <a:xfrm>
                <a:off x="3473843" y="2485644"/>
                <a:ext cx="1524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15239" h="8889">
                    <a:moveTo>
                      <a:pt x="0" y="0"/>
                    </a:moveTo>
                    <a:lnTo>
                      <a:pt x="4572" y="4572"/>
                    </a:lnTo>
                    <a:lnTo>
                      <a:pt x="9906" y="6858"/>
                    </a:lnTo>
                    <a:lnTo>
                      <a:pt x="15240" y="8381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52" name="object 352"/>
              <p:cNvSpPr/>
              <p:nvPr/>
            </p:nvSpPr>
            <p:spPr>
              <a:xfrm>
                <a:off x="3463937" y="2228088"/>
                <a:ext cx="155575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155575" h="469900">
                    <a:moveTo>
                      <a:pt x="66294" y="469391"/>
                    </a:moveTo>
                    <a:lnTo>
                      <a:pt x="139446" y="433577"/>
                    </a:lnTo>
                    <a:lnTo>
                      <a:pt x="139446" y="408431"/>
                    </a:lnTo>
                    <a:lnTo>
                      <a:pt x="145542" y="323849"/>
                    </a:lnTo>
                    <a:lnTo>
                      <a:pt x="150114" y="319277"/>
                    </a:lnTo>
                    <a:lnTo>
                      <a:pt x="153162" y="313181"/>
                    </a:lnTo>
                    <a:lnTo>
                      <a:pt x="153162" y="306323"/>
                    </a:lnTo>
                    <a:lnTo>
                      <a:pt x="153162" y="300989"/>
                    </a:lnTo>
                    <a:lnTo>
                      <a:pt x="151638" y="294893"/>
                    </a:lnTo>
                    <a:lnTo>
                      <a:pt x="148590" y="290321"/>
                    </a:lnTo>
                    <a:lnTo>
                      <a:pt x="150876" y="289559"/>
                    </a:lnTo>
                    <a:lnTo>
                      <a:pt x="154805" y="251150"/>
                    </a:lnTo>
                    <a:lnTo>
                      <a:pt x="155424" y="183189"/>
                    </a:lnTo>
                    <a:lnTo>
                      <a:pt x="155448" y="149351"/>
                    </a:lnTo>
                    <a:lnTo>
                      <a:pt x="155448" y="144017"/>
                    </a:lnTo>
                    <a:lnTo>
                      <a:pt x="132373" y="105084"/>
                    </a:lnTo>
                    <a:lnTo>
                      <a:pt x="100584" y="83819"/>
                    </a:lnTo>
                    <a:lnTo>
                      <a:pt x="100584" y="80009"/>
                    </a:lnTo>
                    <a:lnTo>
                      <a:pt x="108263" y="72794"/>
                    </a:lnTo>
                    <a:lnTo>
                      <a:pt x="114014" y="64007"/>
                    </a:lnTo>
                    <a:lnTo>
                      <a:pt x="117621" y="54078"/>
                    </a:lnTo>
                    <a:lnTo>
                      <a:pt x="118872" y="43433"/>
                    </a:lnTo>
                    <a:lnTo>
                      <a:pt x="115966" y="26789"/>
                    </a:lnTo>
                    <a:lnTo>
                      <a:pt x="107061" y="13144"/>
                    </a:lnTo>
                    <a:lnTo>
                      <a:pt x="93583" y="3786"/>
                    </a:lnTo>
                    <a:lnTo>
                      <a:pt x="76962" y="0"/>
                    </a:lnTo>
                    <a:lnTo>
                      <a:pt x="60328" y="3786"/>
                    </a:lnTo>
                    <a:lnTo>
                      <a:pt x="46767" y="13144"/>
                    </a:lnTo>
                    <a:lnTo>
                      <a:pt x="37635" y="26789"/>
                    </a:lnTo>
                    <a:lnTo>
                      <a:pt x="34290" y="43433"/>
                    </a:lnTo>
                    <a:lnTo>
                      <a:pt x="35659" y="54399"/>
                    </a:lnTo>
                    <a:lnTo>
                      <a:pt x="39528" y="64293"/>
                    </a:lnTo>
                    <a:lnTo>
                      <a:pt x="45541" y="72901"/>
                    </a:lnTo>
                    <a:lnTo>
                      <a:pt x="53340" y="80009"/>
                    </a:lnTo>
                    <a:lnTo>
                      <a:pt x="44326" y="84034"/>
                    </a:lnTo>
                    <a:lnTo>
                      <a:pt x="6096" y="108965"/>
                    </a:lnTo>
                    <a:lnTo>
                      <a:pt x="2857" y="156686"/>
                    </a:lnTo>
                    <a:lnTo>
                      <a:pt x="2286" y="196595"/>
                    </a:lnTo>
                    <a:lnTo>
                      <a:pt x="2405" y="209621"/>
                    </a:lnTo>
                    <a:lnTo>
                      <a:pt x="2667" y="222503"/>
                    </a:lnTo>
                    <a:lnTo>
                      <a:pt x="2928" y="235386"/>
                    </a:lnTo>
                    <a:lnTo>
                      <a:pt x="3048" y="248411"/>
                    </a:lnTo>
                    <a:lnTo>
                      <a:pt x="3048" y="252983"/>
                    </a:lnTo>
                    <a:lnTo>
                      <a:pt x="5334" y="256031"/>
                    </a:lnTo>
                    <a:lnTo>
                      <a:pt x="9144" y="258317"/>
                    </a:lnTo>
                    <a:lnTo>
                      <a:pt x="6096" y="262889"/>
                    </a:lnTo>
                    <a:lnTo>
                      <a:pt x="3810" y="267461"/>
                    </a:lnTo>
                    <a:lnTo>
                      <a:pt x="3048" y="272795"/>
                    </a:lnTo>
                    <a:lnTo>
                      <a:pt x="3095" y="281237"/>
                    </a:lnTo>
                    <a:lnTo>
                      <a:pt x="6286" y="288893"/>
                    </a:lnTo>
                    <a:lnTo>
                      <a:pt x="12049" y="294977"/>
                    </a:lnTo>
                    <a:lnTo>
                      <a:pt x="19812" y="298703"/>
                    </a:lnTo>
                    <a:lnTo>
                      <a:pt x="20574" y="298703"/>
                    </a:lnTo>
                    <a:lnTo>
                      <a:pt x="22860" y="298703"/>
                    </a:lnTo>
                    <a:lnTo>
                      <a:pt x="25146" y="298703"/>
                    </a:lnTo>
                    <a:lnTo>
                      <a:pt x="26670" y="297179"/>
                    </a:lnTo>
                    <a:lnTo>
                      <a:pt x="33528" y="397001"/>
                    </a:lnTo>
                    <a:lnTo>
                      <a:pt x="0" y="429005"/>
                    </a:lnTo>
                    <a:lnTo>
                      <a:pt x="0" y="437387"/>
                    </a:lnTo>
                    <a:lnTo>
                      <a:pt x="25908" y="449579"/>
                    </a:lnTo>
                    <a:lnTo>
                      <a:pt x="28194" y="449579"/>
                    </a:lnTo>
                    <a:lnTo>
                      <a:pt x="37338" y="446531"/>
                    </a:lnTo>
                    <a:lnTo>
                      <a:pt x="38100" y="454151"/>
                    </a:lnTo>
                    <a:lnTo>
                      <a:pt x="64008" y="467867"/>
                    </a:lnTo>
                    <a:lnTo>
                      <a:pt x="66294" y="469391"/>
                    </a:lnTo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53" name="object 353"/>
              <p:cNvSpPr/>
              <p:nvPr/>
            </p:nvSpPr>
            <p:spPr>
              <a:xfrm>
                <a:off x="3844175" y="2478023"/>
                <a:ext cx="41148" cy="48767"/>
              </a:xfrm>
              <a:prstGeom prst="rect">
                <a:avLst/>
              </a:prstGeom>
              <a:blipFill>
                <a:blip r:embed="rId16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54" name="object 354"/>
              <p:cNvSpPr/>
              <p:nvPr/>
            </p:nvSpPr>
            <p:spPr>
              <a:xfrm>
                <a:off x="3840365" y="2320480"/>
                <a:ext cx="121920" cy="375475"/>
              </a:xfrm>
              <a:prstGeom prst="rect">
                <a:avLst/>
              </a:prstGeom>
              <a:blipFill>
                <a:blip r:embed="rId16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55" name="object 355"/>
              <p:cNvSpPr/>
              <p:nvPr/>
            </p:nvSpPr>
            <p:spPr>
              <a:xfrm>
                <a:off x="3866273" y="2503170"/>
                <a:ext cx="121285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1285" h="195580">
                    <a:moveTo>
                      <a:pt x="33527" y="152233"/>
                    </a:moveTo>
                    <a:lnTo>
                      <a:pt x="33527" y="134873"/>
                    </a:lnTo>
                    <a:lnTo>
                      <a:pt x="24122" y="141577"/>
                    </a:lnTo>
                    <a:lnTo>
                      <a:pt x="15430" y="149066"/>
                    </a:lnTo>
                    <a:lnTo>
                      <a:pt x="7596" y="157269"/>
                    </a:lnTo>
                    <a:lnTo>
                      <a:pt x="761" y="166115"/>
                    </a:lnTo>
                    <a:lnTo>
                      <a:pt x="0" y="169163"/>
                    </a:lnTo>
                    <a:lnTo>
                      <a:pt x="0" y="172211"/>
                    </a:lnTo>
                    <a:lnTo>
                      <a:pt x="1088" y="174389"/>
                    </a:lnTo>
                    <a:lnTo>
                      <a:pt x="12191" y="170687"/>
                    </a:lnTo>
                    <a:lnTo>
                      <a:pt x="12191" y="171449"/>
                    </a:lnTo>
                    <a:lnTo>
                      <a:pt x="21347" y="163008"/>
                    </a:lnTo>
                    <a:lnTo>
                      <a:pt x="30575" y="154781"/>
                    </a:lnTo>
                    <a:lnTo>
                      <a:pt x="33527" y="152233"/>
                    </a:lnTo>
                    <a:close/>
                  </a:path>
                  <a:path w="121285" h="195580">
                    <a:moveTo>
                      <a:pt x="1523" y="175259"/>
                    </a:moveTo>
                    <a:lnTo>
                      <a:pt x="1088" y="174389"/>
                    </a:lnTo>
                    <a:lnTo>
                      <a:pt x="761" y="174497"/>
                    </a:lnTo>
                    <a:lnTo>
                      <a:pt x="1523" y="175259"/>
                    </a:lnTo>
                    <a:close/>
                  </a:path>
                  <a:path w="121285" h="195580">
                    <a:moveTo>
                      <a:pt x="49529" y="138683"/>
                    </a:moveTo>
                    <a:lnTo>
                      <a:pt x="49529" y="137921"/>
                    </a:lnTo>
                    <a:lnTo>
                      <a:pt x="45719" y="4571"/>
                    </a:lnTo>
                    <a:lnTo>
                      <a:pt x="37337" y="0"/>
                    </a:lnTo>
                    <a:lnTo>
                      <a:pt x="32765" y="134873"/>
                    </a:lnTo>
                    <a:lnTo>
                      <a:pt x="33527" y="134873"/>
                    </a:lnTo>
                    <a:lnTo>
                      <a:pt x="33527" y="152233"/>
                    </a:lnTo>
                    <a:lnTo>
                      <a:pt x="39945" y="146696"/>
                    </a:lnTo>
                    <a:lnTo>
                      <a:pt x="49529" y="138683"/>
                    </a:lnTo>
                    <a:close/>
                  </a:path>
                  <a:path w="121285" h="195580">
                    <a:moveTo>
                      <a:pt x="76961" y="176587"/>
                    </a:moveTo>
                    <a:lnTo>
                      <a:pt x="76961" y="150875"/>
                    </a:lnTo>
                    <a:lnTo>
                      <a:pt x="66520" y="158603"/>
                    </a:lnTo>
                    <a:lnTo>
                      <a:pt x="56864" y="166973"/>
                    </a:lnTo>
                    <a:lnTo>
                      <a:pt x="47922" y="176057"/>
                    </a:lnTo>
                    <a:lnTo>
                      <a:pt x="39623" y="185927"/>
                    </a:lnTo>
                    <a:lnTo>
                      <a:pt x="39623" y="192023"/>
                    </a:lnTo>
                    <a:lnTo>
                      <a:pt x="40385" y="195071"/>
                    </a:lnTo>
                    <a:lnTo>
                      <a:pt x="40385" y="194309"/>
                    </a:lnTo>
                    <a:lnTo>
                      <a:pt x="76961" y="176587"/>
                    </a:lnTo>
                    <a:close/>
                  </a:path>
                  <a:path w="121285" h="195580">
                    <a:moveTo>
                      <a:pt x="121157" y="29717"/>
                    </a:moveTo>
                    <a:lnTo>
                      <a:pt x="84581" y="28955"/>
                    </a:lnTo>
                    <a:lnTo>
                      <a:pt x="76199" y="150875"/>
                    </a:lnTo>
                    <a:lnTo>
                      <a:pt x="76961" y="150875"/>
                    </a:lnTo>
                    <a:lnTo>
                      <a:pt x="76961" y="176587"/>
                    </a:lnTo>
                    <a:lnTo>
                      <a:pt x="114299" y="158495"/>
                    </a:lnTo>
                    <a:lnTo>
                      <a:pt x="114299" y="132587"/>
                    </a:lnTo>
                    <a:lnTo>
                      <a:pt x="121157" y="2971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56" name="object 356"/>
              <p:cNvSpPr/>
              <p:nvPr/>
            </p:nvSpPr>
            <p:spPr>
              <a:xfrm>
                <a:off x="3859415" y="2304728"/>
                <a:ext cx="134874" cy="79569"/>
              </a:xfrm>
              <a:prstGeom prst="rect">
                <a:avLst/>
              </a:prstGeom>
              <a:blipFill>
                <a:blip r:embed="rId16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57" name="object 357"/>
              <p:cNvSpPr/>
              <p:nvPr/>
            </p:nvSpPr>
            <p:spPr>
              <a:xfrm>
                <a:off x="3951617" y="2508504"/>
                <a:ext cx="42672" cy="50291"/>
              </a:xfrm>
              <a:prstGeom prst="rect">
                <a:avLst/>
              </a:prstGeom>
              <a:blipFill>
                <a:blip r:embed="rId16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58" name="object 358"/>
              <p:cNvSpPr/>
              <p:nvPr/>
            </p:nvSpPr>
            <p:spPr>
              <a:xfrm>
                <a:off x="3875417" y="2228088"/>
                <a:ext cx="84581" cy="86868"/>
              </a:xfrm>
              <a:prstGeom prst="rect">
                <a:avLst/>
              </a:prstGeom>
              <a:blipFill>
                <a:blip r:embed="rId16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59" name="object 359"/>
              <p:cNvSpPr/>
              <p:nvPr/>
            </p:nvSpPr>
            <p:spPr>
              <a:xfrm>
                <a:off x="3887609" y="2302001"/>
                <a:ext cx="58419" cy="13335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13335">
                    <a:moveTo>
                      <a:pt x="57912" y="3810"/>
                    </a:moveTo>
                    <a:lnTo>
                      <a:pt x="51923" y="7810"/>
                    </a:lnTo>
                    <a:lnTo>
                      <a:pt x="45434" y="10668"/>
                    </a:lnTo>
                    <a:lnTo>
                      <a:pt x="38516" y="12382"/>
                    </a:lnTo>
                    <a:lnTo>
                      <a:pt x="31242" y="12954"/>
                    </a:lnTo>
                    <a:lnTo>
                      <a:pt x="22395" y="12108"/>
                    </a:lnTo>
                    <a:lnTo>
                      <a:pt x="14192" y="9620"/>
                    </a:lnTo>
                    <a:lnTo>
                      <a:pt x="6703" y="5560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60" name="object 360"/>
              <p:cNvSpPr/>
              <p:nvPr/>
            </p:nvSpPr>
            <p:spPr>
              <a:xfrm>
                <a:off x="3952379" y="2361580"/>
                <a:ext cx="44316" cy="161674"/>
              </a:xfrm>
              <a:prstGeom prst="rect">
                <a:avLst/>
              </a:prstGeom>
              <a:blipFill>
                <a:blip r:embed="rId16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61" name="object 361"/>
              <p:cNvSpPr/>
              <p:nvPr/>
            </p:nvSpPr>
            <p:spPr>
              <a:xfrm>
                <a:off x="3880751" y="2508504"/>
                <a:ext cx="3556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35560" h="165100">
                    <a:moveTo>
                      <a:pt x="31241" y="0"/>
                    </a:moveTo>
                    <a:lnTo>
                      <a:pt x="35051" y="133350"/>
                    </a:lnTo>
                    <a:lnTo>
                      <a:pt x="25931" y="140803"/>
                    </a:lnTo>
                    <a:lnTo>
                      <a:pt x="16954" y="148399"/>
                    </a:lnTo>
                    <a:lnTo>
                      <a:pt x="8262" y="156281"/>
                    </a:lnTo>
                    <a:lnTo>
                      <a:pt x="0" y="16459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62" name="object 362"/>
              <p:cNvSpPr/>
              <p:nvPr/>
            </p:nvSpPr>
            <p:spPr>
              <a:xfrm>
                <a:off x="3940949" y="2412492"/>
                <a:ext cx="48895" cy="145415"/>
              </a:xfrm>
              <a:custGeom>
                <a:avLst/>
                <a:gdLst/>
                <a:ahLst/>
                <a:cxnLst/>
                <a:rect l="l" t="t" r="r" b="b"/>
                <a:pathLst>
                  <a:path w="48895" h="145414">
                    <a:moveTo>
                      <a:pt x="48767" y="135636"/>
                    </a:moveTo>
                    <a:lnTo>
                      <a:pt x="43064" y="141743"/>
                    </a:lnTo>
                    <a:lnTo>
                      <a:pt x="35718" y="145065"/>
                    </a:lnTo>
                    <a:lnTo>
                      <a:pt x="27658" y="145387"/>
                    </a:lnTo>
                    <a:lnTo>
                      <a:pt x="19811" y="142494"/>
                    </a:lnTo>
                    <a:lnTo>
                      <a:pt x="13704" y="136790"/>
                    </a:lnTo>
                    <a:lnTo>
                      <a:pt x="10382" y="129444"/>
                    </a:lnTo>
                    <a:lnTo>
                      <a:pt x="10060" y="121384"/>
                    </a:lnTo>
                    <a:lnTo>
                      <a:pt x="12953" y="113538"/>
                    </a:lnTo>
                    <a:lnTo>
                      <a:pt x="13715" y="112776"/>
                    </a:lnTo>
                    <a:lnTo>
                      <a:pt x="14477" y="111252"/>
                    </a:lnTo>
                    <a:lnTo>
                      <a:pt x="15239" y="110490"/>
                    </a:lnTo>
                    <a:lnTo>
                      <a:pt x="7619" y="108966"/>
                    </a:lnTo>
                    <a:lnTo>
                      <a:pt x="1523" y="103632"/>
                    </a:lnTo>
                    <a:lnTo>
                      <a:pt x="0" y="96012"/>
                    </a:lnTo>
                    <a:lnTo>
                      <a:pt x="0" y="72009"/>
                    </a:lnTo>
                    <a:lnTo>
                      <a:pt x="0" y="48006"/>
                    </a:lnTo>
                    <a:lnTo>
                      <a:pt x="0" y="24003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63" name="object 363"/>
              <p:cNvSpPr/>
              <p:nvPr/>
            </p:nvSpPr>
            <p:spPr>
              <a:xfrm>
                <a:off x="3861701" y="2381250"/>
                <a:ext cx="6350" cy="14414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144">
                    <a:moveTo>
                      <a:pt x="6096" y="144017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64" name="object 364"/>
              <p:cNvSpPr/>
              <p:nvPr/>
            </p:nvSpPr>
            <p:spPr>
              <a:xfrm>
                <a:off x="3851033" y="2485644"/>
                <a:ext cx="1524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15239" h="8889">
                    <a:moveTo>
                      <a:pt x="0" y="0"/>
                    </a:moveTo>
                    <a:lnTo>
                      <a:pt x="4572" y="4572"/>
                    </a:lnTo>
                    <a:lnTo>
                      <a:pt x="9906" y="6858"/>
                    </a:lnTo>
                    <a:lnTo>
                      <a:pt x="15240" y="8381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65" name="object 365"/>
              <p:cNvSpPr/>
              <p:nvPr/>
            </p:nvSpPr>
            <p:spPr>
              <a:xfrm>
                <a:off x="3841127" y="2228088"/>
                <a:ext cx="156210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156210" h="469900">
                    <a:moveTo>
                      <a:pt x="66294" y="469391"/>
                    </a:moveTo>
                    <a:lnTo>
                      <a:pt x="140208" y="433577"/>
                    </a:lnTo>
                    <a:lnTo>
                      <a:pt x="140208" y="408431"/>
                    </a:lnTo>
                    <a:lnTo>
                      <a:pt x="145542" y="323849"/>
                    </a:lnTo>
                    <a:lnTo>
                      <a:pt x="150114" y="319277"/>
                    </a:lnTo>
                    <a:lnTo>
                      <a:pt x="153162" y="313181"/>
                    </a:lnTo>
                    <a:lnTo>
                      <a:pt x="153162" y="306323"/>
                    </a:lnTo>
                    <a:lnTo>
                      <a:pt x="153162" y="300989"/>
                    </a:lnTo>
                    <a:lnTo>
                      <a:pt x="151638" y="294893"/>
                    </a:lnTo>
                    <a:lnTo>
                      <a:pt x="148590" y="290321"/>
                    </a:lnTo>
                    <a:lnTo>
                      <a:pt x="150876" y="289559"/>
                    </a:lnTo>
                    <a:lnTo>
                      <a:pt x="154912" y="251150"/>
                    </a:lnTo>
                    <a:lnTo>
                      <a:pt x="155745" y="183189"/>
                    </a:lnTo>
                    <a:lnTo>
                      <a:pt x="155448" y="149351"/>
                    </a:lnTo>
                    <a:lnTo>
                      <a:pt x="155448" y="144017"/>
                    </a:lnTo>
                    <a:lnTo>
                      <a:pt x="132373" y="105084"/>
                    </a:lnTo>
                    <a:lnTo>
                      <a:pt x="100584" y="83819"/>
                    </a:lnTo>
                    <a:lnTo>
                      <a:pt x="100584" y="80009"/>
                    </a:lnTo>
                    <a:lnTo>
                      <a:pt x="108263" y="72794"/>
                    </a:lnTo>
                    <a:lnTo>
                      <a:pt x="114014" y="64007"/>
                    </a:lnTo>
                    <a:lnTo>
                      <a:pt x="117621" y="54078"/>
                    </a:lnTo>
                    <a:lnTo>
                      <a:pt x="118872" y="43433"/>
                    </a:lnTo>
                    <a:lnTo>
                      <a:pt x="115966" y="26789"/>
                    </a:lnTo>
                    <a:lnTo>
                      <a:pt x="107061" y="13144"/>
                    </a:lnTo>
                    <a:lnTo>
                      <a:pt x="93583" y="3786"/>
                    </a:lnTo>
                    <a:lnTo>
                      <a:pt x="76962" y="0"/>
                    </a:lnTo>
                    <a:lnTo>
                      <a:pt x="60328" y="3786"/>
                    </a:lnTo>
                    <a:lnTo>
                      <a:pt x="46767" y="13144"/>
                    </a:lnTo>
                    <a:lnTo>
                      <a:pt x="37635" y="26789"/>
                    </a:lnTo>
                    <a:lnTo>
                      <a:pt x="34290" y="43433"/>
                    </a:lnTo>
                    <a:lnTo>
                      <a:pt x="35659" y="54399"/>
                    </a:lnTo>
                    <a:lnTo>
                      <a:pt x="39528" y="64293"/>
                    </a:lnTo>
                    <a:lnTo>
                      <a:pt x="45541" y="72901"/>
                    </a:lnTo>
                    <a:lnTo>
                      <a:pt x="53340" y="80009"/>
                    </a:lnTo>
                    <a:lnTo>
                      <a:pt x="44326" y="84034"/>
                    </a:lnTo>
                    <a:lnTo>
                      <a:pt x="6096" y="108965"/>
                    </a:lnTo>
                    <a:lnTo>
                      <a:pt x="2857" y="156686"/>
                    </a:lnTo>
                    <a:lnTo>
                      <a:pt x="2286" y="196595"/>
                    </a:lnTo>
                    <a:lnTo>
                      <a:pt x="2405" y="209621"/>
                    </a:lnTo>
                    <a:lnTo>
                      <a:pt x="2667" y="222503"/>
                    </a:lnTo>
                    <a:lnTo>
                      <a:pt x="2928" y="235386"/>
                    </a:lnTo>
                    <a:lnTo>
                      <a:pt x="3048" y="248411"/>
                    </a:lnTo>
                    <a:lnTo>
                      <a:pt x="3048" y="252983"/>
                    </a:lnTo>
                    <a:lnTo>
                      <a:pt x="5334" y="256031"/>
                    </a:lnTo>
                    <a:lnTo>
                      <a:pt x="9144" y="258317"/>
                    </a:lnTo>
                    <a:lnTo>
                      <a:pt x="6096" y="262889"/>
                    </a:lnTo>
                    <a:lnTo>
                      <a:pt x="3810" y="267461"/>
                    </a:lnTo>
                    <a:lnTo>
                      <a:pt x="3048" y="272795"/>
                    </a:lnTo>
                    <a:lnTo>
                      <a:pt x="3095" y="281237"/>
                    </a:lnTo>
                    <a:lnTo>
                      <a:pt x="6286" y="288893"/>
                    </a:lnTo>
                    <a:lnTo>
                      <a:pt x="12049" y="294977"/>
                    </a:lnTo>
                    <a:lnTo>
                      <a:pt x="19812" y="298703"/>
                    </a:lnTo>
                    <a:lnTo>
                      <a:pt x="20574" y="298703"/>
                    </a:lnTo>
                    <a:lnTo>
                      <a:pt x="22860" y="298703"/>
                    </a:lnTo>
                    <a:lnTo>
                      <a:pt x="25146" y="298703"/>
                    </a:lnTo>
                    <a:lnTo>
                      <a:pt x="26670" y="297179"/>
                    </a:lnTo>
                    <a:lnTo>
                      <a:pt x="33528" y="397001"/>
                    </a:lnTo>
                    <a:lnTo>
                      <a:pt x="0" y="429005"/>
                    </a:lnTo>
                    <a:lnTo>
                      <a:pt x="0" y="437387"/>
                    </a:lnTo>
                    <a:lnTo>
                      <a:pt x="25908" y="449579"/>
                    </a:lnTo>
                    <a:lnTo>
                      <a:pt x="28194" y="449579"/>
                    </a:lnTo>
                    <a:lnTo>
                      <a:pt x="37338" y="446531"/>
                    </a:lnTo>
                    <a:lnTo>
                      <a:pt x="38100" y="454151"/>
                    </a:lnTo>
                    <a:lnTo>
                      <a:pt x="64770" y="467867"/>
                    </a:lnTo>
                    <a:lnTo>
                      <a:pt x="66294" y="469391"/>
                    </a:lnTo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66" name="object 366"/>
              <p:cNvSpPr/>
              <p:nvPr/>
            </p:nvSpPr>
            <p:spPr>
              <a:xfrm>
                <a:off x="4221365" y="2478023"/>
                <a:ext cx="41147" cy="48767"/>
              </a:xfrm>
              <a:prstGeom prst="rect">
                <a:avLst/>
              </a:prstGeom>
              <a:blipFill>
                <a:blip r:embed="rId17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67" name="object 367"/>
              <p:cNvSpPr/>
              <p:nvPr/>
            </p:nvSpPr>
            <p:spPr>
              <a:xfrm>
                <a:off x="4217555" y="2320480"/>
                <a:ext cx="121920" cy="375475"/>
              </a:xfrm>
              <a:prstGeom prst="rect">
                <a:avLst/>
              </a:prstGeom>
              <a:blipFill>
                <a:blip r:embed="rId17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68" name="object 368"/>
              <p:cNvSpPr/>
              <p:nvPr/>
            </p:nvSpPr>
            <p:spPr>
              <a:xfrm>
                <a:off x="4243463" y="2503170"/>
                <a:ext cx="121285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1285" h="195580">
                    <a:moveTo>
                      <a:pt x="33527" y="152233"/>
                    </a:moveTo>
                    <a:lnTo>
                      <a:pt x="33527" y="134873"/>
                    </a:lnTo>
                    <a:lnTo>
                      <a:pt x="24122" y="141577"/>
                    </a:lnTo>
                    <a:lnTo>
                      <a:pt x="15430" y="149066"/>
                    </a:lnTo>
                    <a:lnTo>
                      <a:pt x="7596" y="157269"/>
                    </a:lnTo>
                    <a:lnTo>
                      <a:pt x="761" y="166115"/>
                    </a:lnTo>
                    <a:lnTo>
                      <a:pt x="0" y="169163"/>
                    </a:lnTo>
                    <a:lnTo>
                      <a:pt x="1289" y="174322"/>
                    </a:lnTo>
                    <a:lnTo>
                      <a:pt x="12191" y="170687"/>
                    </a:lnTo>
                    <a:lnTo>
                      <a:pt x="12191" y="171449"/>
                    </a:lnTo>
                    <a:lnTo>
                      <a:pt x="21347" y="163008"/>
                    </a:lnTo>
                    <a:lnTo>
                      <a:pt x="30575" y="154781"/>
                    </a:lnTo>
                    <a:lnTo>
                      <a:pt x="33527" y="152233"/>
                    </a:lnTo>
                    <a:close/>
                  </a:path>
                  <a:path w="121285" h="195580">
                    <a:moveTo>
                      <a:pt x="1523" y="175259"/>
                    </a:moveTo>
                    <a:lnTo>
                      <a:pt x="1289" y="174322"/>
                    </a:lnTo>
                    <a:lnTo>
                      <a:pt x="761" y="174497"/>
                    </a:lnTo>
                    <a:lnTo>
                      <a:pt x="1523" y="175259"/>
                    </a:lnTo>
                    <a:close/>
                  </a:path>
                  <a:path w="121285" h="195580">
                    <a:moveTo>
                      <a:pt x="49529" y="138683"/>
                    </a:moveTo>
                    <a:lnTo>
                      <a:pt x="49529" y="137921"/>
                    </a:lnTo>
                    <a:lnTo>
                      <a:pt x="45719" y="4571"/>
                    </a:lnTo>
                    <a:lnTo>
                      <a:pt x="37337" y="0"/>
                    </a:lnTo>
                    <a:lnTo>
                      <a:pt x="32765" y="134873"/>
                    </a:lnTo>
                    <a:lnTo>
                      <a:pt x="33527" y="134873"/>
                    </a:lnTo>
                    <a:lnTo>
                      <a:pt x="33527" y="152233"/>
                    </a:lnTo>
                    <a:lnTo>
                      <a:pt x="39945" y="146696"/>
                    </a:lnTo>
                    <a:lnTo>
                      <a:pt x="49529" y="138683"/>
                    </a:lnTo>
                    <a:close/>
                  </a:path>
                  <a:path w="121285" h="195580">
                    <a:moveTo>
                      <a:pt x="76961" y="176587"/>
                    </a:moveTo>
                    <a:lnTo>
                      <a:pt x="76961" y="150875"/>
                    </a:lnTo>
                    <a:lnTo>
                      <a:pt x="66520" y="158603"/>
                    </a:lnTo>
                    <a:lnTo>
                      <a:pt x="56864" y="166973"/>
                    </a:lnTo>
                    <a:lnTo>
                      <a:pt x="47922" y="176057"/>
                    </a:lnTo>
                    <a:lnTo>
                      <a:pt x="39623" y="185927"/>
                    </a:lnTo>
                    <a:lnTo>
                      <a:pt x="39623" y="192023"/>
                    </a:lnTo>
                    <a:lnTo>
                      <a:pt x="40385" y="195071"/>
                    </a:lnTo>
                    <a:lnTo>
                      <a:pt x="40385" y="194309"/>
                    </a:lnTo>
                    <a:lnTo>
                      <a:pt x="76961" y="176587"/>
                    </a:lnTo>
                    <a:close/>
                  </a:path>
                  <a:path w="121285" h="195580">
                    <a:moveTo>
                      <a:pt x="121157" y="29717"/>
                    </a:moveTo>
                    <a:lnTo>
                      <a:pt x="84581" y="28955"/>
                    </a:lnTo>
                    <a:lnTo>
                      <a:pt x="76199" y="150875"/>
                    </a:lnTo>
                    <a:lnTo>
                      <a:pt x="76961" y="150875"/>
                    </a:lnTo>
                    <a:lnTo>
                      <a:pt x="76961" y="176587"/>
                    </a:lnTo>
                    <a:lnTo>
                      <a:pt x="114299" y="158495"/>
                    </a:lnTo>
                    <a:lnTo>
                      <a:pt x="114299" y="132587"/>
                    </a:lnTo>
                    <a:lnTo>
                      <a:pt x="121157" y="2971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69" name="object 369"/>
              <p:cNvSpPr/>
              <p:nvPr/>
            </p:nvSpPr>
            <p:spPr>
              <a:xfrm>
                <a:off x="4236605" y="2304728"/>
                <a:ext cx="134874" cy="79569"/>
              </a:xfrm>
              <a:prstGeom prst="rect">
                <a:avLst/>
              </a:prstGeom>
              <a:blipFill>
                <a:blip r:embed="rId17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70" name="object 370"/>
              <p:cNvSpPr/>
              <p:nvPr/>
            </p:nvSpPr>
            <p:spPr>
              <a:xfrm>
                <a:off x="4328807" y="2508504"/>
                <a:ext cx="42672" cy="50291"/>
              </a:xfrm>
              <a:prstGeom prst="rect">
                <a:avLst/>
              </a:prstGeom>
              <a:blipFill>
                <a:blip r:embed="rId17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71" name="object 371"/>
              <p:cNvSpPr/>
              <p:nvPr/>
            </p:nvSpPr>
            <p:spPr>
              <a:xfrm>
                <a:off x="4252607" y="2228088"/>
                <a:ext cx="84582" cy="86868"/>
              </a:xfrm>
              <a:prstGeom prst="rect">
                <a:avLst/>
              </a:prstGeom>
              <a:blipFill>
                <a:blip r:embed="rId17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72" name="object 372"/>
              <p:cNvSpPr/>
              <p:nvPr/>
            </p:nvSpPr>
            <p:spPr>
              <a:xfrm>
                <a:off x="4264799" y="2302001"/>
                <a:ext cx="58419" cy="13335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13335">
                    <a:moveTo>
                      <a:pt x="57912" y="3810"/>
                    </a:moveTo>
                    <a:lnTo>
                      <a:pt x="51923" y="7810"/>
                    </a:lnTo>
                    <a:lnTo>
                      <a:pt x="45434" y="10668"/>
                    </a:lnTo>
                    <a:lnTo>
                      <a:pt x="38516" y="12382"/>
                    </a:lnTo>
                    <a:lnTo>
                      <a:pt x="31242" y="12954"/>
                    </a:lnTo>
                    <a:lnTo>
                      <a:pt x="22395" y="12108"/>
                    </a:lnTo>
                    <a:lnTo>
                      <a:pt x="14192" y="9620"/>
                    </a:lnTo>
                    <a:lnTo>
                      <a:pt x="6703" y="5560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73" name="object 373"/>
              <p:cNvSpPr/>
              <p:nvPr/>
            </p:nvSpPr>
            <p:spPr>
              <a:xfrm>
                <a:off x="4329569" y="2361580"/>
                <a:ext cx="44310" cy="161674"/>
              </a:xfrm>
              <a:prstGeom prst="rect">
                <a:avLst/>
              </a:prstGeom>
              <a:blipFill>
                <a:blip r:embed="rId17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74" name="object 374"/>
              <p:cNvSpPr/>
              <p:nvPr/>
            </p:nvSpPr>
            <p:spPr>
              <a:xfrm>
                <a:off x="4257941" y="2508504"/>
                <a:ext cx="3556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35560" h="165100">
                    <a:moveTo>
                      <a:pt x="31241" y="0"/>
                    </a:moveTo>
                    <a:lnTo>
                      <a:pt x="35051" y="133350"/>
                    </a:lnTo>
                    <a:lnTo>
                      <a:pt x="26038" y="140803"/>
                    </a:lnTo>
                    <a:lnTo>
                      <a:pt x="17240" y="148399"/>
                    </a:lnTo>
                    <a:lnTo>
                      <a:pt x="8584" y="156281"/>
                    </a:lnTo>
                    <a:lnTo>
                      <a:pt x="0" y="16459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75" name="object 375"/>
              <p:cNvSpPr/>
              <p:nvPr/>
            </p:nvSpPr>
            <p:spPr>
              <a:xfrm>
                <a:off x="4318139" y="2412492"/>
                <a:ext cx="48895" cy="145415"/>
              </a:xfrm>
              <a:custGeom>
                <a:avLst/>
                <a:gdLst/>
                <a:ahLst/>
                <a:cxnLst/>
                <a:rect l="l" t="t" r="r" b="b"/>
                <a:pathLst>
                  <a:path w="48895" h="145414">
                    <a:moveTo>
                      <a:pt x="48767" y="135636"/>
                    </a:moveTo>
                    <a:lnTo>
                      <a:pt x="43064" y="141743"/>
                    </a:lnTo>
                    <a:lnTo>
                      <a:pt x="35718" y="145065"/>
                    </a:lnTo>
                    <a:lnTo>
                      <a:pt x="27658" y="145387"/>
                    </a:lnTo>
                    <a:lnTo>
                      <a:pt x="19811" y="142494"/>
                    </a:lnTo>
                    <a:lnTo>
                      <a:pt x="13715" y="136790"/>
                    </a:lnTo>
                    <a:lnTo>
                      <a:pt x="10477" y="129444"/>
                    </a:lnTo>
                    <a:lnTo>
                      <a:pt x="10382" y="121384"/>
                    </a:lnTo>
                    <a:lnTo>
                      <a:pt x="13715" y="113538"/>
                    </a:lnTo>
                    <a:lnTo>
                      <a:pt x="13715" y="112776"/>
                    </a:lnTo>
                    <a:lnTo>
                      <a:pt x="14477" y="111252"/>
                    </a:lnTo>
                    <a:lnTo>
                      <a:pt x="15239" y="110490"/>
                    </a:lnTo>
                    <a:lnTo>
                      <a:pt x="7619" y="108966"/>
                    </a:lnTo>
                    <a:lnTo>
                      <a:pt x="2285" y="103632"/>
                    </a:lnTo>
                    <a:lnTo>
                      <a:pt x="0" y="96012"/>
                    </a:lnTo>
                    <a:lnTo>
                      <a:pt x="0" y="72009"/>
                    </a:lnTo>
                    <a:lnTo>
                      <a:pt x="0" y="48006"/>
                    </a:lnTo>
                    <a:lnTo>
                      <a:pt x="0" y="24003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76" name="object 376"/>
              <p:cNvSpPr/>
              <p:nvPr/>
            </p:nvSpPr>
            <p:spPr>
              <a:xfrm>
                <a:off x="4238891" y="2381250"/>
                <a:ext cx="6350" cy="14414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144">
                    <a:moveTo>
                      <a:pt x="6096" y="144017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77" name="object 377"/>
              <p:cNvSpPr/>
              <p:nvPr/>
            </p:nvSpPr>
            <p:spPr>
              <a:xfrm>
                <a:off x="4228223" y="2485644"/>
                <a:ext cx="1524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15239" h="8889">
                    <a:moveTo>
                      <a:pt x="0" y="0"/>
                    </a:moveTo>
                    <a:lnTo>
                      <a:pt x="4572" y="4572"/>
                    </a:lnTo>
                    <a:lnTo>
                      <a:pt x="9906" y="6858"/>
                    </a:lnTo>
                    <a:lnTo>
                      <a:pt x="15240" y="8381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78" name="object 378"/>
              <p:cNvSpPr/>
              <p:nvPr/>
            </p:nvSpPr>
            <p:spPr>
              <a:xfrm>
                <a:off x="4218317" y="2228088"/>
                <a:ext cx="156210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156210" h="469900">
                    <a:moveTo>
                      <a:pt x="66294" y="469391"/>
                    </a:moveTo>
                    <a:lnTo>
                      <a:pt x="140208" y="433577"/>
                    </a:lnTo>
                    <a:lnTo>
                      <a:pt x="140208" y="408431"/>
                    </a:lnTo>
                    <a:lnTo>
                      <a:pt x="145542" y="323849"/>
                    </a:lnTo>
                    <a:lnTo>
                      <a:pt x="150876" y="319277"/>
                    </a:lnTo>
                    <a:lnTo>
                      <a:pt x="153162" y="313181"/>
                    </a:lnTo>
                    <a:lnTo>
                      <a:pt x="153162" y="306323"/>
                    </a:lnTo>
                    <a:lnTo>
                      <a:pt x="153162" y="300989"/>
                    </a:lnTo>
                    <a:lnTo>
                      <a:pt x="151638" y="294893"/>
                    </a:lnTo>
                    <a:lnTo>
                      <a:pt x="148590" y="290321"/>
                    </a:lnTo>
                    <a:lnTo>
                      <a:pt x="150876" y="289559"/>
                    </a:lnTo>
                    <a:lnTo>
                      <a:pt x="154912" y="251150"/>
                    </a:lnTo>
                    <a:lnTo>
                      <a:pt x="155745" y="183189"/>
                    </a:lnTo>
                    <a:lnTo>
                      <a:pt x="155448" y="149351"/>
                    </a:lnTo>
                    <a:lnTo>
                      <a:pt x="155448" y="144017"/>
                    </a:lnTo>
                    <a:lnTo>
                      <a:pt x="132695" y="105084"/>
                    </a:lnTo>
                    <a:lnTo>
                      <a:pt x="100584" y="83819"/>
                    </a:lnTo>
                    <a:lnTo>
                      <a:pt x="100584" y="80009"/>
                    </a:lnTo>
                    <a:lnTo>
                      <a:pt x="108263" y="72794"/>
                    </a:lnTo>
                    <a:lnTo>
                      <a:pt x="114014" y="64007"/>
                    </a:lnTo>
                    <a:lnTo>
                      <a:pt x="117621" y="54078"/>
                    </a:lnTo>
                    <a:lnTo>
                      <a:pt x="118872" y="43433"/>
                    </a:lnTo>
                    <a:lnTo>
                      <a:pt x="115966" y="26789"/>
                    </a:lnTo>
                    <a:lnTo>
                      <a:pt x="107061" y="13144"/>
                    </a:lnTo>
                    <a:lnTo>
                      <a:pt x="93583" y="3786"/>
                    </a:lnTo>
                    <a:lnTo>
                      <a:pt x="76962" y="0"/>
                    </a:lnTo>
                    <a:lnTo>
                      <a:pt x="60328" y="3786"/>
                    </a:lnTo>
                    <a:lnTo>
                      <a:pt x="46767" y="13144"/>
                    </a:lnTo>
                    <a:lnTo>
                      <a:pt x="37635" y="26789"/>
                    </a:lnTo>
                    <a:lnTo>
                      <a:pt x="34290" y="43433"/>
                    </a:lnTo>
                    <a:lnTo>
                      <a:pt x="35671" y="54399"/>
                    </a:lnTo>
                    <a:lnTo>
                      <a:pt x="39624" y="64293"/>
                    </a:lnTo>
                    <a:lnTo>
                      <a:pt x="45862" y="72901"/>
                    </a:lnTo>
                    <a:lnTo>
                      <a:pt x="54102" y="80009"/>
                    </a:lnTo>
                    <a:lnTo>
                      <a:pt x="44648" y="84034"/>
                    </a:lnTo>
                    <a:lnTo>
                      <a:pt x="6858" y="108965"/>
                    </a:lnTo>
                    <a:lnTo>
                      <a:pt x="2857" y="156686"/>
                    </a:lnTo>
                    <a:lnTo>
                      <a:pt x="2286" y="196595"/>
                    </a:lnTo>
                    <a:lnTo>
                      <a:pt x="2726" y="209621"/>
                    </a:lnTo>
                    <a:lnTo>
                      <a:pt x="2952" y="222503"/>
                    </a:lnTo>
                    <a:lnTo>
                      <a:pt x="3036" y="235386"/>
                    </a:lnTo>
                    <a:lnTo>
                      <a:pt x="3048" y="248411"/>
                    </a:lnTo>
                    <a:lnTo>
                      <a:pt x="3048" y="252983"/>
                    </a:lnTo>
                    <a:lnTo>
                      <a:pt x="5334" y="256031"/>
                    </a:lnTo>
                    <a:lnTo>
                      <a:pt x="9144" y="258317"/>
                    </a:lnTo>
                    <a:lnTo>
                      <a:pt x="6096" y="262889"/>
                    </a:lnTo>
                    <a:lnTo>
                      <a:pt x="3810" y="267461"/>
                    </a:lnTo>
                    <a:lnTo>
                      <a:pt x="3048" y="272795"/>
                    </a:lnTo>
                    <a:lnTo>
                      <a:pt x="3095" y="281237"/>
                    </a:lnTo>
                    <a:lnTo>
                      <a:pt x="6286" y="288893"/>
                    </a:lnTo>
                    <a:lnTo>
                      <a:pt x="12049" y="294977"/>
                    </a:lnTo>
                    <a:lnTo>
                      <a:pt x="19812" y="298703"/>
                    </a:lnTo>
                    <a:lnTo>
                      <a:pt x="20574" y="298703"/>
                    </a:lnTo>
                    <a:lnTo>
                      <a:pt x="22860" y="298703"/>
                    </a:lnTo>
                    <a:lnTo>
                      <a:pt x="25146" y="298703"/>
                    </a:lnTo>
                    <a:lnTo>
                      <a:pt x="26670" y="297179"/>
                    </a:lnTo>
                    <a:lnTo>
                      <a:pt x="33528" y="397001"/>
                    </a:lnTo>
                    <a:lnTo>
                      <a:pt x="0" y="429005"/>
                    </a:lnTo>
                    <a:lnTo>
                      <a:pt x="0" y="437387"/>
                    </a:lnTo>
                    <a:lnTo>
                      <a:pt x="25908" y="449579"/>
                    </a:lnTo>
                    <a:lnTo>
                      <a:pt x="28194" y="449579"/>
                    </a:lnTo>
                    <a:lnTo>
                      <a:pt x="37338" y="446531"/>
                    </a:lnTo>
                    <a:lnTo>
                      <a:pt x="38100" y="454151"/>
                    </a:lnTo>
                    <a:lnTo>
                      <a:pt x="64770" y="467867"/>
                    </a:lnTo>
                    <a:lnTo>
                      <a:pt x="66294" y="469391"/>
                    </a:lnTo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79" name="object 379"/>
              <p:cNvSpPr/>
              <p:nvPr/>
            </p:nvSpPr>
            <p:spPr>
              <a:xfrm>
                <a:off x="1203845" y="2478023"/>
                <a:ext cx="41148" cy="48768"/>
              </a:xfrm>
              <a:prstGeom prst="rect">
                <a:avLst/>
              </a:prstGeom>
              <a:blipFill>
                <a:blip r:embed="rId17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80" name="object 380"/>
              <p:cNvSpPr/>
              <p:nvPr/>
            </p:nvSpPr>
            <p:spPr>
              <a:xfrm>
                <a:off x="1200035" y="2320480"/>
                <a:ext cx="121157" cy="375475"/>
              </a:xfrm>
              <a:prstGeom prst="rect">
                <a:avLst/>
              </a:prstGeom>
              <a:blipFill>
                <a:blip r:embed="rId17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81" name="object 381"/>
              <p:cNvSpPr/>
              <p:nvPr/>
            </p:nvSpPr>
            <p:spPr>
              <a:xfrm>
                <a:off x="1225943" y="2503170"/>
                <a:ext cx="120650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95580">
                    <a:moveTo>
                      <a:pt x="49530" y="138683"/>
                    </a:moveTo>
                    <a:lnTo>
                      <a:pt x="48768" y="137921"/>
                    </a:lnTo>
                    <a:lnTo>
                      <a:pt x="44958" y="4571"/>
                    </a:lnTo>
                    <a:lnTo>
                      <a:pt x="37338" y="0"/>
                    </a:lnTo>
                    <a:lnTo>
                      <a:pt x="32766" y="134873"/>
                    </a:lnTo>
                    <a:lnTo>
                      <a:pt x="23467" y="141577"/>
                    </a:lnTo>
                    <a:lnTo>
                      <a:pt x="14954" y="149066"/>
                    </a:lnTo>
                    <a:lnTo>
                      <a:pt x="7155" y="157269"/>
                    </a:lnTo>
                    <a:lnTo>
                      <a:pt x="0" y="166115"/>
                    </a:lnTo>
                    <a:lnTo>
                      <a:pt x="0" y="172211"/>
                    </a:lnTo>
                    <a:lnTo>
                      <a:pt x="762" y="175259"/>
                    </a:lnTo>
                    <a:lnTo>
                      <a:pt x="762" y="174497"/>
                    </a:lnTo>
                    <a:lnTo>
                      <a:pt x="11430" y="170687"/>
                    </a:lnTo>
                    <a:lnTo>
                      <a:pt x="12192" y="171449"/>
                    </a:lnTo>
                    <a:lnTo>
                      <a:pt x="21347" y="163008"/>
                    </a:lnTo>
                    <a:lnTo>
                      <a:pt x="30575" y="154781"/>
                    </a:lnTo>
                    <a:lnTo>
                      <a:pt x="39945" y="146696"/>
                    </a:lnTo>
                    <a:lnTo>
                      <a:pt x="49530" y="138683"/>
                    </a:lnTo>
                    <a:close/>
                  </a:path>
                  <a:path w="120650" h="195580">
                    <a:moveTo>
                      <a:pt x="120396" y="29717"/>
                    </a:moveTo>
                    <a:lnTo>
                      <a:pt x="84582" y="28955"/>
                    </a:lnTo>
                    <a:lnTo>
                      <a:pt x="76200" y="150875"/>
                    </a:lnTo>
                    <a:lnTo>
                      <a:pt x="65770" y="158603"/>
                    </a:lnTo>
                    <a:lnTo>
                      <a:pt x="56197" y="166973"/>
                    </a:lnTo>
                    <a:lnTo>
                      <a:pt x="47482" y="176057"/>
                    </a:lnTo>
                    <a:lnTo>
                      <a:pt x="39624" y="185927"/>
                    </a:lnTo>
                    <a:lnTo>
                      <a:pt x="38862" y="188975"/>
                    </a:lnTo>
                    <a:lnTo>
                      <a:pt x="40134" y="194065"/>
                    </a:lnTo>
                    <a:lnTo>
                      <a:pt x="114300" y="158495"/>
                    </a:lnTo>
                    <a:lnTo>
                      <a:pt x="114300" y="132587"/>
                    </a:lnTo>
                    <a:lnTo>
                      <a:pt x="120396" y="29717"/>
                    </a:lnTo>
                    <a:close/>
                  </a:path>
                  <a:path w="120650" h="195580">
                    <a:moveTo>
                      <a:pt x="40386" y="195071"/>
                    </a:moveTo>
                    <a:lnTo>
                      <a:pt x="40134" y="194065"/>
                    </a:lnTo>
                    <a:lnTo>
                      <a:pt x="39624" y="194309"/>
                    </a:lnTo>
                    <a:lnTo>
                      <a:pt x="40386" y="19507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82" name="object 382"/>
              <p:cNvSpPr/>
              <p:nvPr/>
            </p:nvSpPr>
            <p:spPr>
              <a:xfrm>
                <a:off x="1218323" y="2304728"/>
                <a:ext cx="134874" cy="79569"/>
              </a:xfrm>
              <a:prstGeom prst="rect">
                <a:avLst/>
              </a:prstGeom>
              <a:blipFill>
                <a:blip r:embed="rId17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83" name="object 383"/>
              <p:cNvSpPr/>
              <p:nvPr/>
            </p:nvSpPr>
            <p:spPr>
              <a:xfrm>
                <a:off x="1310525" y="2508504"/>
                <a:ext cx="42671" cy="50292"/>
              </a:xfrm>
              <a:prstGeom prst="rect">
                <a:avLst/>
              </a:prstGeom>
              <a:blipFill>
                <a:blip r:embed="rId17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84" name="object 384"/>
              <p:cNvSpPr/>
              <p:nvPr/>
            </p:nvSpPr>
            <p:spPr>
              <a:xfrm>
                <a:off x="1235087" y="2228088"/>
                <a:ext cx="84581" cy="86867"/>
              </a:xfrm>
              <a:prstGeom prst="rect">
                <a:avLst/>
              </a:prstGeom>
              <a:blipFill>
                <a:blip r:embed="rId18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85" name="object 385"/>
              <p:cNvSpPr/>
              <p:nvPr/>
            </p:nvSpPr>
            <p:spPr>
              <a:xfrm>
                <a:off x="1247279" y="2302001"/>
                <a:ext cx="58419" cy="13335"/>
              </a:xfrm>
              <a:custGeom>
                <a:avLst/>
                <a:gdLst/>
                <a:ahLst/>
                <a:cxnLst/>
                <a:rect l="l" t="t" r="r" b="b"/>
                <a:pathLst>
                  <a:path w="58419" h="13335">
                    <a:moveTo>
                      <a:pt x="57912" y="3810"/>
                    </a:moveTo>
                    <a:lnTo>
                      <a:pt x="51804" y="7810"/>
                    </a:lnTo>
                    <a:lnTo>
                      <a:pt x="45053" y="10668"/>
                    </a:lnTo>
                    <a:lnTo>
                      <a:pt x="37873" y="12382"/>
                    </a:lnTo>
                    <a:lnTo>
                      <a:pt x="30480" y="12954"/>
                    </a:lnTo>
                    <a:lnTo>
                      <a:pt x="21967" y="12108"/>
                    </a:lnTo>
                    <a:lnTo>
                      <a:pt x="13811" y="9620"/>
                    </a:lnTo>
                    <a:lnTo>
                      <a:pt x="6369" y="5560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86" name="object 386"/>
              <p:cNvSpPr/>
              <p:nvPr/>
            </p:nvSpPr>
            <p:spPr>
              <a:xfrm>
                <a:off x="1311287" y="2361580"/>
                <a:ext cx="44957" cy="161674"/>
              </a:xfrm>
              <a:prstGeom prst="rect">
                <a:avLst/>
              </a:prstGeom>
              <a:blipFill>
                <a:blip r:embed="rId18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87" name="object 387"/>
              <p:cNvSpPr/>
              <p:nvPr/>
            </p:nvSpPr>
            <p:spPr>
              <a:xfrm>
                <a:off x="1240421" y="2508504"/>
                <a:ext cx="3556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35559" h="165100">
                    <a:moveTo>
                      <a:pt x="31241" y="0"/>
                    </a:moveTo>
                    <a:lnTo>
                      <a:pt x="35051" y="133350"/>
                    </a:lnTo>
                    <a:lnTo>
                      <a:pt x="25610" y="140803"/>
                    </a:lnTo>
                    <a:lnTo>
                      <a:pt x="16668" y="148399"/>
                    </a:lnTo>
                    <a:lnTo>
                      <a:pt x="8155" y="156281"/>
                    </a:lnTo>
                    <a:lnTo>
                      <a:pt x="0" y="16459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88" name="object 388"/>
              <p:cNvSpPr/>
              <p:nvPr/>
            </p:nvSpPr>
            <p:spPr>
              <a:xfrm>
                <a:off x="1299857" y="2412492"/>
                <a:ext cx="49530" cy="145415"/>
              </a:xfrm>
              <a:custGeom>
                <a:avLst/>
                <a:gdLst/>
                <a:ahLst/>
                <a:cxnLst/>
                <a:rect l="l" t="t" r="r" b="b"/>
                <a:pathLst>
                  <a:path w="49530" h="145414">
                    <a:moveTo>
                      <a:pt x="49530" y="135636"/>
                    </a:moveTo>
                    <a:lnTo>
                      <a:pt x="43505" y="141743"/>
                    </a:lnTo>
                    <a:lnTo>
                      <a:pt x="36195" y="145065"/>
                    </a:lnTo>
                    <a:lnTo>
                      <a:pt x="28313" y="145387"/>
                    </a:lnTo>
                    <a:lnTo>
                      <a:pt x="20574" y="142494"/>
                    </a:lnTo>
                    <a:lnTo>
                      <a:pt x="14466" y="136790"/>
                    </a:lnTo>
                    <a:lnTo>
                      <a:pt x="11144" y="129444"/>
                    </a:lnTo>
                    <a:lnTo>
                      <a:pt x="10822" y="121384"/>
                    </a:lnTo>
                    <a:lnTo>
                      <a:pt x="13716" y="113538"/>
                    </a:lnTo>
                    <a:lnTo>
                      <a:pt x="14478" y="112776"/>
                    </a:lnTo>
                    <a:lnTo>
                      <a:pt x="15240" y="111252"/>
                    </a:lnTo>
                    <a:lnTo>
                      <a:pt x="16002" y="110490"/>
                    </a:lnTo>
                    <a:lnTo>
                      <a:pt x="8382" y="108966"/>
                    </a:lnTo>
                    <a:lnTo>
                      <a:pt x="2286" y="103632"/>
                    </a:lnTo>
                    <a:lnTo>
                      <a:pt x="762" y="96012"/>
                    </a:lnTo>
                    <a:lnTo>
                      <a:pt x="750" y="72009"/>
                    </a:lnTo>
                    <a:lnTo>
                      <a:pt x="666" y="48006"/>
                    </a:lnTo>
                    <a:lnTo>
                      <a:pt x="440" y="24003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89" name="object 389"/>
              <p:cNvSpPr/>
              <p:nvPr/>
            </p:nvSpPr>
            <p:spPr>
              <a:xfrm>
                <a:off x="1221371" y="2381250"/>
                <a:ext cx="6350" cy="14414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144">
                    <a:moveTo>
                      <a:pt x="6096" y="144017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90" name="object 390"/>
              <p:cNvSpPr/>
              <p:nvPr/>
            </p:nvSpPr>
            <p:spPr>
              <a:xfrm>
                <a:off x="1210703" y="2485644"/>
                <a:ext cx="1524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15240" h="8889">
                    <a:moveTo>
                      <a:pt x="0" y="0"/>
                    </a:moveTo>
                    <a:lnTo>
                      <a:pt x="3810" y="4572"/>
                    </a:lnTo>
                    <a:lnTo>
                      <a:pt x="9144" y="6858"/>
                    </a:lnTo>
                    <a:lnTo>
                      <a:pt x="15240" y="8381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91" name="object 391"/>
              <p:cNvSpPr/>
              <p:nvPr/>
            </p:nvSpPr>
            <p:spPr>
              <a:xfrm>
                <a:off x="1200035" y="2228088"/>
                <a:ext cx="156210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156209" h="469900">
                    <a:moveTo>
                      <a:pt x="67056" y="469391"/>
                    </a:moveTo>
                    <a:lnTo>
                      <a:pt x="140208" y="433577"/>
                    </a:lnTo>
                    <a:lnTo>
                      <a:pt x="140208" y="408431"/>
                    </a:lnTo>
                    <a:lnTo>
                      <a:pt x="146304" y="323849"/>
                    </a:lnTo>
                    <a:lnTo>
                      <a:pt x="150876" y="319277"/>
                    </a:lnTo>
                    <a:lnTo>
                      <a:pt x="153924" y="313181"/>
                    </a:lnTo>
                    <a:lnTo>
                      <a:pt x="153162" y="306323"/>
                    </a:lnTo>
                    <a:lnTo>
                      <a:pt x="153162" y="300989"/>
                    </a:lnTo>
                    <a:lnTo>
                      <a:pt x="151638" y="294893"/>
                    </a:lnTo>
                    <a:lnTo>
                      <a:pt x="149352" y="290321"/>
                    </a:lnTo>
                    <a:lnTo>
                      <a:pt x="151638" y="289559"/>
                    </a:lnTo>
                    <a:lnTo>
                      <a:pt x="154924" y="251150"/>
                    </a:lnTo>
                    <a:lnTo>
                      <a:pt x="156067" y="183189"/>
                    </a:lnTo>
                    <a:lnTo>
                      <a:pt x="156210" y="149351"/>
                    </a:lnTo>
                    <a:lnTo>
                      <a:pt x="155447" y="144017"/>
                    </a:lnTo>
                    <a:lnTo>
                      <a:pt x="133016" y="105084"/>
                    </a:lnTo>
                    <a:lnTo>
                      <a:pt x="100584" y="83819"/>
                    </a:lnTo>
                    <a:lnTo>
                      <a:pt x="100584" y="80009"/>
                    </a:lnTo>
                    <a:lnTo>
                      <a:pt x="108704" y="72794"/>
                    </a:lnTo>
                    <a:lnTo>
                      <a:pt x="114680" y="64007"/>
                    </a:lnTo>
                    <a:lnTo>
                      <a:pt x="118371" y="54078"/>
                    </a:lnTo>
                    <a:lnTo>
                      <a:pt x="119633" y="43433"/>
                    </a:lnTo>
                    <a:lnTo>
                      <a:pt x="116288" y="26789"/>
                    </a:lnTo>
                    <a:lnTo>
                      <a:pt x="107156" y="13144"/>
                    </a:lnTo>
                    <a:lnTo>
                      <a:pt x="93595" y="3786"/>
                    </a:lnTo>
                    <a:lnTo>
                      <a:pt x="76961" y="0"/>
                    </a:lnTo>
                    <a:lnTo>
                      <a:pt x="60340" y="3786"/>
                    </a:lnTo>
                    <a:lnTo>
                      <a:pt x="46862" y="13144"/>
                    </a:lnTo>
                    <a:lnTo>
                      <a:pt x="37957" y="26789"/>
                    </a:lnTo>
                    <a:lnTo>
                      <a:pt x="35051" y="43433"/>
                    </a:lnTo>
                    <a:lnTo>
                      <a:pt x="36314" y="54399"/>
                    </a:lnTo>
                    <a:lnTo>
                      <a:pt x="40004" y="64293"/>
                    </a:lnTo>
                    <a:lnTo>
                      <a:pt x="45981" y="72901"/>
                    </a:lnTo>
                    <a:lnTo>
                      <a:pt x="54102" y="80009"/>
                    </a:lnTo>
                    <a:lnTo>
                      <a:pt x="44969" y="84034"/>
                    </a:lnTo>
                    <a:lnTo>
                      <a:pt x="6857" y="108965"/>
                    </a:lnTo>
                    <a:lnTo>
                      <a:pt x="3619" y="156686"/>
                    </a:lnTo>
                    <a:lnTo>
                      <a:pt x="3048" y="196595"/>
                    </a:lnTo>
                    <a:lnTo>
                      <a:pt x="3048" y="209621"/>
                    </a:lnTo>
                    <a:lnTo>
                      <a:pt x="3048" y="222503"/>
                    </a:lnTo>
                    <a:lnTo>
                      <a:pt x="3048" y="235386"/>
                    </a:lnTo>
                    <a:lnTo>
                      <a:pt x="3048" y="248411"/>
                    </a:lnTo>
                    <a:lnTo>
                      <a:pt x="3809" y="252983"/>
                    </a:lnTo>
                    <a:lnTo>
                      <a:pt x="6096" y="256031"/>
                    </a:lnTo>
                    <a:lnTo>
                      <a:pt x="9906" y="258317"/>
                    </a:lnTo>
                    <a:lnTo>
                      <a:pt x="6096" y="262889"/>
                    </a:lnTo>
                    <a:lnTo>
                      <a:pt x="4572" y="267461"/>
                    </a:lnTo>
                    <a:lnTo>
                      <a:pt x="3809" y="272795"/>
                    </a:lnTo>
                    <a:lnTo>
                      <a:pt x="3429" y="281237"/>
                    </a:lnTo>
                    <a:lnTo>
                      <a:pt x="6477" y="288893"/>
                    </a:lnTo>
                    <a:lnTo>
                      <a:pt x="12382" y="294977"/>
                    </a:lnTo>
                    <a:lnTo>
                      <a:pt x="20574" y="298703"/>
                    </a:lnTo>
                    <a:lnTo>
                      <a:pt x="22860" y="298703"/>
                    </a:lnTo>
                    <a:lnTo>
                      <a:pt x="25908" y="298703"/>
                    </a:lnTo>
                    <a:lnTo>
                      <a:pt x="27432" y="297179"/>
                    </a:lnTo>
                    <a:lnTo>
                      <a:pt x="34290" y="397001"/>
                    </a:lnTo>
                    <a:lnTo>
                      <a:pt x="0" y="429005"/>
                    </a:lnTo>
                    <a:lnTo>
                      <a:pt x="0" y="437387"/>
                    </a:lnTo>
                    <a:lnTo>
                      <a:pt x="26670" y="449579"/>
                    </a:lnTo>
                    <a:lnTo>
                      <a:pt x="28956" y="449579"/>
                    </a:lnTo>
                    <a:lnTo>
                      <a:pt x="38100" y="446531"/>
                    </a:lnTo>
                    <a:lnTo>
                      <a:pt x="38862" y="454151"/>
                    </a:lnTo>
                    <a:lnTo>
                      <a:pt x="64770" y="467867"/>
                    </a:lnTo>
                    <a:lnTo>
                      <a:pt x="67056" y="469391"/>
                    </a:lnTo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92" name="object 392"/>
              <p:cNvSpPr/>
              <p:nvPr/>
            </p:nvSpPr>
            <p:spPr>
              <a:xfrm>
                <a:off x="826655" y="3081527"/>
                <a:ext cx="40386" cy="48768"/>
              </a:xfrm>
              <a:prstGeom prst="rect">
                <a:avLst/>
              </a:prstGeom>
              <a:blipFill>
                <a:blip r:embed="rId18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93" name="object 393"/>
              <p:cNvSpPr/>
              <p:nvPr/>
            </p:nvSpPr>
            <p:spPr>
              <a:xfrm>
                <a:off x="822845" y="2924079"/>
                <a:ext cx="121158" cy="375380"/>
              </a:xfrm>
              <a:prstGeom prst="rect">
                <a:avLst/>
              </a:prstGeom>
              <a:blipFill>
                <a:blip r:embed="rId18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94" name="object 394"/>
              <p:cNvSpPr/>
              <p:nvPr/>
            </p:nvSpPr>
            <p:spPr>
              <a:xfrm>
                <a:off x="848753" y="3106673"/>
                <a:ext cx="120650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95579">
                    <a:moveTo>
                      <a:pt x="49530" y="138683"/>
                    </a:moveTo>
                    <a:lnTo>
                      <a:pt x="48768" y="138683"/>
                    </a:lnTo>
                    <a:lnTo>
                      <a:pt x="44958" y="4571"/>
                    </a:lnTo>
                    <a:lnTo>
                      <a:pt x="37338" y="0"/>
                    </a:lnTo>
                    <a:lnTo>
                      <a:pt x="32766" y="134873"/>
                    </a:lnTo>
                    <a:lnTo>
                      <a:pt x="23467" y="141577"/>
                    </a:lnTo>
                    <a:lnTo>
                      <a:pt x="14954" y="149066"/>
                    </a:lnTo>
                    <a:lnTo>
                      <a:pt x="7155" y="157269"/>
                    </a:lnTo>
                    <a:lnTo>
                      <a:pt x="0" y="166115"/>
                    </a:lnTo>
                    <a:lnTo>
                      <a:pt x="0" y="172211"/>
                    </a:lnTo>
                    <a:lnTo>
                      <a:pt x="762" y="175259"/>
                    </a:lnTo>
                    <a:lnTo>
                      <a:pt x="762" y="174497"/>
                    </a:lnTo>
                    <a:lnTo>
                      <a:pt x="11430" y="170687"/>
                    </a:lnTo>
                    <a:lnTo>
                      <a:pt x="12192" y="171449"/>
                    </a:lnTo>
                    <a:lnTo>
                      <a:pt x="21347" y="163008"/>
                    </a:lnTo>
                    <a:lnTo>
                      <a:pt x="30575" y="154781"/>
                    </a:lnTo>
                    <a:lnTo>
                      <a:pt x="39945" y="146696"/>
                    </a:lnTo>
                    <a:lnTo>
                      <a:pt x="49530" y="138683"/>
                    </a:lnTo>
                    <a:close/>
                  </a:path>
                  <a:path w="120650" h="195579">
                    <a:moveTo>
                      <a:pt x="120396" y="29717"/>
                    </a:moveTo>
                    <a:lnTo>
                      <a:pt x="84582" y="28955"/>
                    </a:lnTo>
                    <a:lnTo>
                      <a:pt x="76200" y="150875"/>
                    </a:lnTo>
                    <a:lnTo>
                      <a:pt x="65770" y="158603"/>
                    </a:lnTo>
                    <a:lnTo>
                      <a:pt x="56197" y="166973"/>
                    </a:lnTo>
                    <a:lnTo>
                      <a:pt x="47482" y="176057"/>
                    </a:lnTo>
                    <a:lnTo>
                      <a:pt x="39624" y="185927"/>
                    </a:lnTo>
                    <a:lnTo>
                      <a:pt x="38862" y="188975"/>
                    </a:lnTo>
                    <a:lnTo>
                      <a:pt x="40134" y="194065"/>
                    </a:lnTo>
                    <a:lnTo>
                      <a:pt x="114300" y="158495"/>
                    </a:lnTo>
                    <a:lnTo>
                      <a:pt x="114300" y="132587"/>
                    </a:lnTo>
                    <a:lnTo>
                      <a:pt x="120396" y="29717"/>
                    </a:lnTo>
                    <a:close/>
                  </a:path>
                  <a:path w="120650" h="195579">
                    <a:moveTo>
                      <a:pt x="40386" y="195071"/>
                    </a:moveTo>
                    <a:lnTo>
                      <a:pt x="40134" y="194065"/>
                    </a:lnTo>
                    <a:lnTo>
                      <a:pt x="39624" y="194309"/>
                    </a:lnTo>
                    <a:lnTo>
                      <a:pt x="40386" y="19507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95" name="object 395"/>
              <p:cNvSpPr/>
              <p:nvPr/>
            </p:nvSpPr>
            <p:spPr>
              <a:xfrm>
                <a:off x="841133" y="2908232"/>
                <a:ext cx="134874" cy="79569"/>
              </a:xfrm>
              <a:prstGeom prst="rect">
                <a:avLst/>
              </a:prstGeom>
              <a:blipFill>
                <a:blip r:embed="rId18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96" name="object 396"/>
              <p:cNvSpPr/>
              <p:nvPr/>
            </p:nvSpPr>
            <p:spPr>
              <a:xfrm>
                <a:off x="933335" y="3112007"/>
                <a:ext cx="42671" cy="50292"/>
              </a:xfrm>
              <a:prstGeom prst="rect">
                <a:avLst/>
              </a:prstGeom>
              <a:blipFill>
                <a:blip r:embed="rId18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97" name="object 397"/>
              <p:cNvSpPr/>
              <p:nvPr/>
            </p:nvSpPr>
            <p:spPr>
              <a:xfrm>
                <a:off x="857897" y="2832354"/>
                <a:ext cx="84581" cy="86868"/>
              </a:xfrm>
              <a:prstGeom prst="rect">
                <a:avLst/>
              </a:prstGeom>
              <a:blipFill>
                <a:blip r:embed="rId18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98" name="object 398"/>
              <p:cNvSpPr/>
              <p:nvPr/>
            </p:nvSpPr>
            <p:spPr>
              <a:xfrm>
                <a:off x="870089" y="2905505"/>
                <a:ext cx="58419" cy="13970"/>
              </a:xfrm>
              <a:custGeom>
                <a:avLst/>
                <a:gdLst/>
                <a:ahLst/>
                <a:cxnLst/>
                <a:rect l="l" t="t" r="r" b="b"/>
                <a:pathLst>
                  <a:path w="58419" h="13969">
                    <a:moveTo>
                      <a:pt x="57912" y="3810"/>
                    </a:moveTo>
                    <a:lnTo>
                      <a:pt x="51804" y="7929"/>
                    </a:lnTo>
                    <a:lnTo>
                      <a:pt x="45053" y="11049"/>
                    </a:lnTo>
                    <a:lnTo>
                      <a:pt x="37873" y="13025"/>
                    </a:lnTo>
                    <a:lnTo>
                      <a:pt x="30480" y="13716"/>
                    </a:lnTo>
                    <a:lnTo>
                      <a:pt x="21967" y="12430"/>
                    </a:lnTo>
                    <a:lnTo>
                      <a:pt x="13811" y="9715"/>
                    </a:lnTo>
                    <a:lnTo>
                      <a:pt x="6369" y="5572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99" name="object 399"/>
              <p:cNvSpPr/>
              <p:nvPr/>
            </p:nvSpPr>
            <p:spPr>
              <a:xfrm>
                <a:off x="934097" y="2965084"/>
                <a:ext cx="44957" cy="161996"/>
              </a:xfrm>
              <a:prstGeom prst="rect">
                <a:avLst/>
              </a:prstGeom>
              <a:blipFill>
                <a:blip r:embed="rId18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00" name="object 400"/>
              <p:cNvSpPr/>
              <p:nvPr/>
            </p:nvSpPr>
            <p:spPr>
              <a:xfrm>
                <a:off x="863231" y="3112007"/>
                <a:ext cx="3556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35559" h="165100">
                    <a:moveTo>
                      <a:pt x="31241" y="0"/>
                    </a:moveTo>
                    <a:lnTo>
                      <a:pt x="35051" y="133350"/>
                    </a:lnTo>
                    <a:lnTo>
                      <a:pt x="25610" y="140803"/>
                    </a:lnTo>
                    <a:lnTo>
                      <a:pt x="16668" y="148399"/>
                    </a:lnTo>
                    <a:lnTo>
                      <a:pt x="8155" y="156281"/>
                    </a:lnTo>
                    <a:lnTo>
                      <a:pt x="0" y="16459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01" name="object 401"/>
              <p:cNvSpPr/>
              <p:nvPr/>
            </p:nvSpPr>
            <p:spPr>
              <a:xfrm>
                <a:off x="922667" y="3015995"/>
                <a:ext cx="49530" cy="145415"/>
              </a:xfrm>
              <a:custGeom>
                <a:avLst/>
                <a:gdLst/>
                <a:ahLst/>
                <a:cxnLst/>
                <a:rect l="l" t="t" r="r" b="b"/>
                <a:pathLst>
                  <a:path w="49530" h="145414">
                    <a:moveTo>
                      <a:pt x="49530" y="135636"/>
                    </a:moveTo>
                    <a:lnTo>
                      <a:pt x="43398" y="141743"/>
                    </a:lnTo>
                    <a:lnTo>
                      <a:pt x="35909" y="145065"/>
                    </a:lnTo>
                    <a:lnTo>
                      <a:pt x="27991" y="145387"/>
                    </a:lnTo>
                    <a:lnTo>
                      <a:pt x="20574" y="142494"/>
                    </a:lnTo>
                    <a:lnTo>
                      <a:pt x="14466" y="136790"/>
                    </a:lnTo>
                    <a:lnTo>
                      <a:pt x="11144" y="129444"/>
                    </a:lnTo>
                    <a:lnTo>
                      <a:pt x="10822" y="121384"/>
                    </a:lnTo>
                    <a:lnTo>
                      <a:pt x="13716" y="113538"/>
                    </a:lnTo>
                    <a:lnTo>
                      <a:pt x="14478" y="112776"/>
                    </a:lnTo>
                    <a:lnTo>
                      <a:pt x="15240" y="112014"/>
                    </a:lnTo>
                    <a:lnTo>
                      <a:pt x="16002" y="110490"/>
                    </a:lnTo>
                    <a:lnTo>
                      <a:pt x="8382" y="108966"/>
                    </a:lnTo>
                    <a:lnTo>
                      <a:pt x="2286" y="103632"/>
                    </a:lnTo>
                    <a:lnTo>
                      <a:pt x="762" y="96012"/>
                    </a:lnTo>
                    <a:lnTo>
                      <a:pt x="750" y="72009"/>
                    </a:lnTo>
                    <a:lnTo>
                      <a:pt x="666" y="48006"/>
                    </a:lnTo>
                    <a:lnTo>
                      <a:pt x="440" y="24003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02" name="object 402"/>
              <p:cNvSpPr/>
              <p:nvPr/>
            </p:nvSpPr>
            <p:spPr>
              <a:xfrm>
                <a:off x="844181" y="2984754"/>
                <a:ext cx="6350" cy="14414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144">
                    <a:moveTo>
                      <a:pt x="6096" y="144017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03" name="object 403"/>
              <p:cNvSpPr/>
              <p:nvPr/>
            </p:nvSpPr>
            <p:spPr>
              <a:xfrm>
                <a:off x="833513" y="3089148"/>
                <a:ext cx="1524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15240" h="8889">
                    <a:moveTo>
                      <a:pt x="0" y="0"/>
                    </a:moveTo>
                    <a:lnTo>
                      <a:pt x="3810" y="4572"/>
                    </a:lnTo>
                    <a:lnTo>
                      <a:pt x="9144" y="7620"/>
                    </a:lnTo>
                    <a:lnTo>
                      <a:pt x="15240" y="8381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04" name="object 404"/>
              <p:cNvSpPr/>
              <p:nvPr/>
            </p:nvSpPr>
            <p:spPr>
              <a:xfrm>
                <a:off x="822845" y="2832354"/>
                <a:ext cx="156210" cy="468630"/>
              </a:xfrm>
              <a:custGeom>
                <a:avLst/>
                <a:gdLst/>
                <a:ahLst/>
                <a:cxnLst/>
                <a:rect l="l" t="t" r="r" b="b"/>
                <a:pathLst>
                  <a:path w="156209" h="468629">
                    <a:moveTo>
                      <a:pt x="67056" y="468629"/>
                    </a:moveTo>
                    <a:lnTo>
                      <a:pt x="140208" y="432815"/>
                    </a:lnTo>
                    <a:lnTo>
                      <a:pt x="140208" y="407669"/>
                    </a:lnTo>
                    <a:lnTo>
                      <a:pt x="146304" y="323087"/>
                    </a:lnTo>
                    <a:lnTo>
                      <a:pt x="150876" y="318515"/>
                    </a:lnTo>
                    <a:lnTo>
                      <a:pt x="153924" y="312419"/>
                    </a:lnTo>
                    <a:lnTo>
                      <a:pt x="153162" y="305561"/>
                    </a:lnTo>
                    <a:lnTo>
                      <a:pt x="153162" y="300227"/>
                    </a:lnTo>
                    <a:lnTo>
                      <a:pt x="151638" y="294131"/>
                    </a:lnTo>
                    <a:lnTo>
                      <a:pt x="149352" y="289559"/>
                    </a:lnTo>
                    <a:lnTo>
                      <a:pt x="151638" y="288797"/>
                    </a:lnTo>
                    <a:lnTo>
                      <a:pt x="154924" y="250388"/>
                    </a:lnTo>
                    <a:lnTo>
                      <a:pt x="156067" y="182427"/>
                    </a:lnTo>
                    <a:lnTo>
                      <a:pt x="156210" y="148589"/>
                    </a:lnTo>
                    <a:lnTo>
                      <a:pt x="155447" y="144017"/>
                    </a:lnTo>
                    <a:lnTo>
                      <a:pt x="154686" y="138683"/>
                    </a:lnTo>
                    <a:lnTo>
                      <a:pt x="133016" y="104322"/>
                    </a:lnTo>
                    <a:lnTo>
                      <a:pt x="100584" y="83057"/>
                    </a:lnTo>
                    <a:lnTo>
                      <a:pt x="100584" y="79247"/>
                    </a:lnTo>
                    <a:lnTo>
                      <a:pt x="108704" y="72044"/>
                    </a:lnTo>
                    <a:lnTo>
                      <a:pt x="114680" y="63341"/>
                    </a:lnTo>
                    <a:lnTo>
                      <a:pt x="118371" y="53637"/>
                    </a:lnTo>
                    <a:lnTo>
                      <a:pt x="119633" y="43433"/>
                    </a:lnTo>
                    <a:lnTo>
                      <a:pt x="116288" y="26360"/>
                    </a:lnTo>
                    <a:lnTo>
                      <a:pt x="107156" y="12572"/>
                    </a:lnTo>
                    <a:lnTo>
                      <a:pt x="93595" y="3357"/>
                    </a:lnTo>
                    <a:lnTo>
                      <a:pt x="76961" y="0"/>
                    </a:lnTo>
                    <a:lnTo>
                      <a:pt x="60340" y="3357"/>
                    </a:lnTo>
                    <a:lnTo>
                      <a:pt x="46862" y="12572"/>
                    </a:lnTo>
                    <a:lnTo>
                      <a:pt x="37957" y="26360"/>
                    </a:lnTo>
                    <a:lnTo>
                      <a:pt x="35051" y="43433"/>
                    </a:lnTo>
                    <a:lnTo>
                      <a:pt x="36314" y="54066"/>
                    </a:lnTo>
                    <a:lnTo>
                      <a:pt x="40004" y="63912"/>
                    </a:lnTo>
                    <a:lnTo>
                      <a:pt x="45981" y="72473"/>
                    </a:lnTo>
                    <a:lnTo>
                      <a:pt x="54102" y="79247"/>
                    </a:lnTo>
                    <a:lnTo>
                      <a:pt x="44969" y="83272"/>
                    </a:lnTo>
                    <a:lnTo>
                      <a:pt x="6857" y="108203"/>
                    </a:lnTo>
                    <a:lnTo>
                      <a:pt x="3333" y="156209"/>
                    </a:lnTo>
                    <a:lnTo>
                      <a:pt x="3048" y="195833"/>
                    </a:lnTo>
                    <a:lnTo>
                      <a:pt x="3048" y="208966"/>
                    </a:lnTo>
                    <a:lnTo>
                      <a:pt x="3048" y="222027"/>
                    </a:lnTo>
                    <a:lnTo>
                      <a:pt x="3048" y="234946"/>
                    </a:lnTo>
                    <a:lnTo>
                      <a:pt x="3048" y="247649"/>
                    </a:lnTo>
                    <a:lnTo>
                      <a:pt x="3048" y="248411"/>
                    </a:lnTo>
                    <a:lnTo>
                      <a:pt x="3809" y="252221"/>
                    </a:lnTo>
                    <a:lnTo>
                      <a:pt x="6096" y="255269"/>
                    </a:lnTo>
                    <a:lnTo>
                      <a:pt x="9143" y="257555"/>
                    </a:lnTo>
                    <a:lnTo>
                      <a:pt x="6096" y="262127"/>
                    </a:lnTo>
                    <a:lnTo>
                      <a:pt x="4572" y="266699"/>
                    </a:lnTo>
                    <a:lnTo>
                      <a:pt x="3809" y="272033"/>
                    </a:lnTo>
                    <a:lnTo>
                      <a:pt x="3429" y="280582"/>
                    </a:lnTo>
                    <a:lnTo>
                      <a:pt x="6477" y="288416"/>
                    </a:lnTo>
                    <a:lnTo>
                      <a:pt x="12382" y="294536"/>
                    </a:lnTo>
                    <a:lnTo>
                      <a:pt x="20574" y="297941"/>
                    </a:lnTo>
                    <a:lnTo>
                      <a:pt x="22860" y="297941"/>
                    </a:lnTo>
                    <a:lnTo>
                      <a:pt x="25146" y="297941"/>
                    </a:lnTo>
                    <a:lnTo>
                      <a:pt x="27432" y="296417"/>
                    </a:lnTo>
                    <a:lnTo>
                      <a:pt x="34290" y="397001"/>
                    </a:lnTo>
                    <a:lnTo>
                      <a:pt x="0" y="428243"/>
                    </a:lnTo>
                    <a:lnTo>
                      <a:pt x="0" y="436625"/>
                    </a:lnTo>
                    <a:lnTo>
                      <a:pt x="26670" y="449579"/>
                    </a:lnTo>
                    <a:lnTo>
                      <a:pt x="38100" y="445769"/>
                    </a:lnTo>
                    <a:lnTo>
                      <a:pt x="38862" y="453389"/>
                    </a:lnTo>
                    <a:lnTo>
                      <a:pt x="64770" y="467105"/>
                    </a:lnTo>
                    <a:lnTo>
                      <a:pt x="67056" y="468629"/>
                    </a:lnTo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05" name="object 405"/>
              <p:cNvSpPr/>
              <p:nvPr/>
            </p:nvSpPr>
            <p:spPr>
              <a:xfrm>
                <a:off x="1581035" y="3081527"/>
                <a:ext cx="41147" cy="48768"/>
              </a:xfrm>
              <a:prstGeom prst="rect">
                <a:avLst/>
              </a:prstGeom>
              <a:blipFill>
                <a:blip r:embed="rId18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06" name="object 406"/>
              <p:cNvSpPr/>
              <p:nvPr/>
            </p:nvSpPr>
            <p:spPr>
              <a:xfrm>
                <a:off x="1577225" y="2924079"/>
                <a:ext cx="121158" cy="375380"/>
              </a:xfrm>
              <a:prstGeom prst="rect">
                <a:avLst/>
              </a:prstGeom>
              <a:blipFill>
                <a:blip r:embed="rId18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07" name="object 407"/>
              <p:cNvSpPr/>
              <p:nvPr/>
            </p:nvSpPr>
            <p:spPr>
              <a:xfrm>
                <a:off x="1603133" y="3106673"/>
                <a:ext cx="120650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95579">
                    <a:moveTo>
                      <a:pt x="49530" y="138683"/>
                    </a:moveTo>
                    <a:lnTo>
                      <a:pt x="48768" y="138683"/>
                    </a:lnTo>
                    <a:lnTo>
                      <a:pt x="44958" y="4571"/>
                    </a:lnTo>
                    <a:lnTo>
                      <a:pt x="37338" y="0"/>
                    </a:lnTo>
                    <a:lnTo>
                      <a:pt x="32766" y="134873"/>
                    </a:lnTo>
                    <a:lnTo>
                      <a:pt x="23467" y="141577"/>
                    </a:lnTo>
                    <a:lnTo>
                      <a:pt x="14954" y="149066"/>
                    </a:lnTo>
                    <a:lnTo>
                      <a:pt x="7155" y="157269"/>
                    </a:lnTo>
                    <a:lnTo>
                      <a:pt x="0" y="166115"/>
                    </a:lnTo>
                    <a:lnTo>
                      <a:pt x="0" y="172211"/>
                    </a:lnTo>
                    <a:lnTo>
                      <a:pt x="762" y="175259"/>
                    </a:lnTo>
                    <a:lnTo>
                      <a:pt x="762" y="174497"/>
                    </a:lnTo>
                    <a:lnTo>
                      <a:pt x="11430" y="170687"/>
                    </a:lnTo>
                    <a:lnTo>
                      <a:pt x="12192" y="171449"/>
                    </a:lnTo>
                    <a:lnTo>
                      <a:pt x="21347" y="163008"/>
                    </a:lnTo>
                    <a:lnTo>
                      <a:pt x="30575" y="154781"/>
                    </a:lnTo>
                    <a:lnTo>
                      <a:pt x="39945" y="146696"/>
                    </a:lnTo>
                    <a:lnTo>
                      <a:pt x="49530" y="138683"/>
                    </a:lnTo>
                    <a:close/>
                  </a:path>
                  <a:path w="120650" h="195579">
                    <a:moveTo>
                      <a:pt x="120396" y="29717"/>
                    </a:moveTo>
                    <a:lnTo>
                      <a:pt x="84582" y="28955"/>
                    </a:lnTo>
                    <a:lnTo>
                      <a:pt x="76200" y="150875"/>
                    </a:lnTo>
                    <a:lnTo>
                      <a:pt x="66091" y="158603"/>
                    </a:lnTo>
                    <a:lnTo>
                      <a:pt x="56483" y="166973"/>
                    </a:lnTo>
                    <a:lnTo>
                      <a:pt x="47589" y="176057"/>
                    </a:lnTo>
                    <a:lnTo>
                      <a:pt x="39624" y="185927"/>
                    </a:lnTo>
                    <a:lnTo>
                      <a:pt x="39624" y="192023"/>
                    </a:lnTo>
                    <a:lnTo>
                      <a:pt x="40134" y="194065"/>
                    </a:lnTo>
                    <a:lnTo>
                      <a:pt x="114300" y="158495"/>
                    </a:lnTo>
                    <a:lnTo>
                      <a:pt x="114300" y="132587"/>
                    </a:lnTo>
                    <a:lnTo>
                      <a:pt x="120396" y="29717"/>
                    </a:lnTo>
                    <a:close/>
                  </a:path>
                  <a:path w="120650" h="195579">
                    <a:moveTo>
                      <a:pt x="40386" y="195071"/>
                    </a:moveTo>
                    <a:lnTo>
                      <a:pt x="40134" y="194065"/>
                    </a:lnTo>
                    <a:lnTo>
                      <a:pt x="39624" y="194309"/>
                    </a:lnTo>
                    <a:lnTo>
                      <a:pt x="40386" y="19507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08" name="object 408"/>
              <p:cNvSpPr/>
              <p:nvPr/>
            </p:nvSpPr>
            <p:spPr>
              <a:xfrm>
                <a:off x="1595513" y="2908232"/>
                <a:ext cx="134874" cy="79569"/>
              </a:xfrm>
              <a:prstGeom prst="rect">
                <a:avLst/>
              </a:prstGeom>
              <a:blipFill>
                <a:blip r:embed="rId19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09" name="object 409"/>
              <p:cNvSpPr/>
              <p:nvPr/>
            </p:nvSpPr>
            <p:spPr>
              <a:xfrm>
                <a:off x="1687715" y="3112007"/>
                <a:ext cx="42922" cy="50292"/>
              </a:xfrm>
              <a:prstGeom prst="rect">
                <a:avLst/>
              </a:prstGeom>
              <a:blipFill>
                <a:blip r:embed="rId19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10" name="object 410"/>
              <p:cNvSpPr/>
              <p:nvPr/>
            </p:nvSpPr>
            <p:spPr>
              <a:xfrm>
                <a:off x="1612277" y="2832354"/>
                <a:ext cx="84581" cy="86868"/>
              </a:xfrm>
              <a:prstGeom prst="rect">
                <a:avLst/>
              </a:prstGeom>
              <a:blipFill>
                <a:blip r:embed="rId19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11" name="object 411"/>
              <p:cNvSpPr/>
              <p:nvPr/>
            </p:nvSpPr>
            <p:spPr>
              <a:xfrm>
                <a:off x="1624469" y="2905505"/>
                <a:ext cx="58419" cy="13970"/>
              </a:xfrm>
              <a:custGeom>
                <a:avLst/>
                <a:gdLst/>
                <a:ahLst/>
                <a:cxnLst/>
                <a:rect l="l" t="t" r="r" b="b"/>
                <a:pathLst>
                  <a:path w="58419" h="13969">
                    <a:moveTo>
                      <a:pt x="57912" y="3810"/>
                    </a:moveTo>
                    <a:lnTo>
                      <a:pt x="51804" y="7929"/>
                    </a:lnTo>
                    <a:lnTo>
                      <a:pt x="45053" y="11049"/>
                    </a:lnTo>
                    <a:lnTo>
                      <a:pt x="37873" y="13025"/>
                    </a:lnTo>
                    <a:lnTo>
                      <a:pt x="30480" y="13716"/>
                    </a:lnTo>
                    <a:lnTo>
                      <a:pt x="21967" y="12430"/>
                    </a:lnTo>
                    <a:lnTo>
                      <a:pt x="13811" y="9715"/>
                    </a:lnTo>
                    <a:lnTo>
                      <a:pt x="6369" y="5572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12" name="object 412"/>
              <p:cNvSpPr/>
              <p:nvPr/>
            </p:nvSpPr>
            <p:spPr>
              <a:xfrm>
                <a:off x="1688477" y="2965084"/>
                <a:ext cx="44958" cy="161996"/>
              </a:xfrm>
              <a:prstGeom prst="rect">
                <a:avLst/>
              </a:prstGeom>
              <a:blipFill>
                <a:blip r:embed="rId19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13" name="object 413"/>
              <p:cNvSpPr/>
              <p:nvPr/>
            </p:nvSpPr>
            <p:spPr>
              <a:xfrm>
                <a:off x="1617611" y="3112007"/>
                <a:ext cx="3556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35560" h="165100">
                    <a:moveTo>
                      <a:pt x="31241" y="0"/>
                    </a:moveTo>
                    <a:lnTo>
                      <a:pt x="35051" y="133350"/>
                    </a:lnTo>
                    <a:lnTo>
                      <a:pt x="25931" y="140803"/>
                    </a:lnTo>
                    <a:lnTo>
                      <a:pt x="16954" y="148399"/>
                    </a:lnTo>
                    <a:lnTo>
                      <a:pt x="8262" y="156281"/>
                    </a:lnTo>
                    <a:lnTo>
                      <a:pt x="0" y="16459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14" name="object 414"/>
              <p:cNvSpPr/>
              <p:nvPr/>
            </p:nvSpPr>
            <p:spPr>
              <a:xfrm>
                <a:off x="1677047" y="3015995"/>
                <a:ext cx="49530" cy="145415"/>
              </a:xfrm>
              <a:custGeom>
                <a:avLst/>
                <a:gdLst/>
                <a:ahLst/>
                <a:cxnLst/>
                <a:rect l="l" t="t" r="r" b="b"/>
                <a:pathLst>
                  <a:path w="49530" h="145414">
                    <a:moveTo>
                      <a:pt x="49530" y="135636"/>
                    </a:moveTo>
                    <a:lnTo>
                      <a:pt x="43826" y="141743"/>
                    </a:lnTo>
                    <a:lnTo>
                      <a:pt x="36480" y="145065"/>
                    </a:lnTo>
                    <a:lnTo>
                      <a:pt x="28420" y="145387"/>
                    </a:lnTo>
                    <a:lnTo>
                      <a:pt x="20574" y="142494"/>
                    </a:lnTo>
                    <a:lnTo>
                      <a:pt x="14466" y="136790"/>
                    </a:lnTo>
                    <a:lnTo>
                      <a:pt x="11144" y="129444"/>
                    </a:lnTo>
                    <a:lnTo>
                      <a:pt x="10822" y="121384"/>
                    </a:lnTo>
                    <a:lnTo>
                      <a:pt x="13716" y="113538"/>
                    </a:lnTo>
                    <a:lnTo>
                      <a:pt x="14478" y="112776"/>
                    </a:lnTo>
                    <a:lnTo>
                      <a:pt x="15240" y="112014"/>
                    </a:lnTo>
                    <a:lnTo>
                      <a:pt x="16002" y="110490"/>
                    </a:lnTo>
                    <a:lnTo>
                      <a:pt x="8382" y="108966"/>
                    </a:lnTo>
                    <a:lnTo>
                      <a:pt x="2286" y="103632"/>
                    </a:lnTo>
                    <a:lnTo>
                      <a:pt x="762" y="96012"/>
                    </a:lnTo>
                    <a:lnTo>
                      <a:pt x="750" y="72009"/>
                    </a:lnTo>
                    <a:lnTo>
                      <a:pt x="666" y="48006"/>
                    </a:lnTo>
                    <a:lnTo>
                      <a:pt x="440" y="24003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15" name="object 415"/>
              <p:cNvSpPr/>
              <p:nvPr/>
            </p:nvSpPr>
            <p:spPr>
              <a:xfrm>
                <a:off x="1598561" y="2984754"/>
                <a:ext cx="6350" cy="14414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144">
                    <a:moveTo>
                      <a:pt x="6096" y="144017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16" name="object 416"/>
              <p:cNvSpPr/>
              <p:nvPr/>
            </p:nvSpPr>
            <p:spPr>
              <a:xfrm>
                <a:off x="1587893" y="3089148"/>
                <a:ext cx="1524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15240" h="8889">
                    <a:moveTo>
                      <a:pt x="0" y="0"/>
                    </a:moveTo>
                    <a:lnTo>
                      <a:pt x="4572" y="4572"/>
                    </a:lnTo>
                    <a:lnTo>
                      <a:pt x="9144" y="7620"/>
                    </a:lnTo>
                    <a:lnTo>
                      <a:pt x="15240" y="8381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17" name="object 417"/>
              <p:cNvSpPr/>
              <p:nvPr/>
            </p:nvSpPr>
            <p:spPr>
              <a:xfrm>
                <a:off x="1577987" y="2832354"/>
                <a:ext cx="155575" cy="468630"/>
              </a:xfrm>
              <a:custGeom>
                <a:avLst/>
                <a:gdLst/>
                <a:ahLst/>
                <a:cxnLst/>
                <a:rect l="l" t="t" r="r" b="b"/>
                <a:pathLst>
                  <a:path w="155575" h="468629">
                    <a:moveTo>
                      <a:pt x="66293" y="468629"/>
                    </a:moveTo>
                    <a:lnTo>
                      <a:pt x="139445" y="432815"/>
                    </a:lnTo>
                    <a:lnTo>
                      <a:pt x="139445" y="407669"/>
                    </a:lnTo>
                    <a:lnTo>
                      <a:pt x="145541" y="323087"/>
                    </a:lnTo>
                    <a:lnTo>
                      <a:pt x="150113" y="318515"/>
                    </a:lnTo>
                    <a:lnTo>
                      <a:pt x="153161" y="312419"/>
                    </a:lnTo>
                    <a:lnTo>
                      <a:pt x="152399" y="305561"/>
                    </a:lnTo>
                    <a:lnTo>
                      <a:pt x="152399" y="300227"/>
                    </a:lnTo>
                    <a:lnTo>
                      <a:pt x="150876" y="294131"/>
                    </a:lnTo>
                    <a:lnTo>
                      <a:pt x="148590" y="289559"/>
                    </a:lnTo>
                    <a:lnTo>
                      <a:pt x="150876" y="288797"/>
                    </a:lnTo>
                    <a:lnTo>
                      <a:pt x="154162" y="250388"/>
                    </a:lnTo>
                    <a:lnTo>
                      <a:pt x="155305" y="182427"/>
                    </a:lnTo>
                    <a:lnTo>
                      <a:pt x="155447" y="148589"/>
                    </a:lnTo>
                    <a:lnTo>
                      <a:pt x="154685" y="144017"/>
                    </a:lnTo>
                    <a:lnTo>
                      <a:pt x="153923" y="138683"/>
                    </a:lnTo>
                    <a:lnTo>
                      <a:pt x="132361" y="104322"/>
                    </a:lnTo>
                    <a:lnTo>
                      <a:pt x="99821" y="83057"/>
                    </a:lnTo>
                    <a:lnTo>
                      <a:pt x="99821" y="79247"/>
                    </a:lnTo>
                    <a:lnTo>
                      <a:pt x="107942" y="72044"/>
                    </a:lnTo>
                    <a:lnTo>
                      <a:pt x="113918" y="63341"/>
                    </a:lnTo>
                    <a:lnTo>
                      <a:pt x="117609" y="53637"/>
                    </a:lnTo>
                    <a:lnTo>
                      <a:pt x="118871" y="43433"/>
                    </a:lnTo>
                    <a:lnTo>
                      <a:pt x="115633" y="26360"/>
                    </a:lnTo>
                    <a:lnTo>
                      <a:pt x="106679" y="12572"/>
                    </a:lnTo>
                    <a:lnTo>
                      <a:pt x="93154" y="3357"/>
                    </a:lnTo>
                    <a:lnTo>
                      <a:pt x="76199" y="0"/>
                    </a:lnTo>
                    <a:lnTo>
                      <a:pt x="59686" y="3357"/>
                    </a:lnTo>
                    <a:lnTo>
                      <a:pt x="46386" y="12572"/>
                    </a:lnTo>
                    <a:lnTo>
                      <a:pt x="37516" y="26360"/>
                    </a:lnTo>
                    <a:lnTo>
                      <a:pt x="34289" y="43433"/>
                    </a:lnTo>
                    <a:lnTo>
                      <a:pt x="35552" y="54066"/>
                    </a:lnTo>
                    <a:lnTo>
                      <a:pt x="39242" y="63912"/>
                    </a:lnTo>
                    <a:lnTo>
                      <a:pt x="45219" y="72473"/>
                    </a:lnTo>
                    <a:lnTo>
                      <a:pt x="53339" y="79247"/>
                    </a:lnTo>
                    <a:lnTo>
                      <a:pt x="44207" y="83272"/>
                    </a:lnTo>
                    <a:lnTo>
                      <a:pt x="6095" y="108203"/>
                    </a:lnTo>
                    <a:lnTo>
                      <a:pt x="2857" y="156209"/>
                    </a:lnTo>
                    <a:lnTo>
                      <a:pt x="2285" y="195833"/>
                    </a:lnTo>
                    <a:lnTo>
                      <a:pt x="2285" y="208966"/>
                    </a:lnTo>
                    <a:lnTo>
                      <a:pt x="2285" y="222027"/>
                    </a:lnTo>
                    <a:lnTo>
                      <a:pt x="2285" y="234946"/>
                    </a:lnTo>
                    <a:lnTo>
                      <a:pt x="2285" y="247649"/>
                    </a:lnTo>
                    <a:lnTo>
                      <a:pt x="2285" y="248411"/>
                    </a:lnTo>
                    <a:lnTo>
                      <a:pt x="3047" y="252221"/>
                    </a:lnTo>
                    <a:lnTo>
                      <a:pt x="5333" y="255269"/>
                    </a:lnTo>
                    <a:lnTo>
                      <a:pt x="9143" y="257555"/>
                    </a:lnTo>
                    <a:lnTo>
                      <a:pt x="5333" y="262127"/>
                    </a:lnTo>
                    <a:lnTo>
                      <a:pt x="3809" y="266699"/>
                    </a:lnTo>
                    <a:lnTo>
                      <a:pt x="3047" y="272033"/>
                    </a:lnTo>
                    <a:lnTo>
                      <a:pt x="2666" y="280582"/>
                    </a:lnTo>
                    <a:lnTo>
                      <a:pt x="5714" y="288416"/>
                    </a:lnTo>
                    <a:lnTo>
                      <a:pt x="11620" y="294536"/>
                    </a:lnTo>
                    <a:lnTo>
                      <a:pt x="19811" y="297941"/>
                    </a:lnTo>
                    <a:lnTo>
                      <a:pt x="20573" y="297941"/>
                    </a:lnTo>
                    <a:lnTo>
                      <a:pt x="22859" y="297941"/>
                    </a:lnTo>
                    <a:lnTo>
                      <a:pt x="25145" y="297941"/>
                    </a:lnTo>
                    <a:lnTo>
                      <a:pt x="26669" y="296417"/>
                    </a:lnTo>
                    <a:lnTo>
                      <a:pt x="33527" y="397001"/>
                    </a:lnTo>
                    <a:lnTo>
                      <a:pt x="0" y="428243"/>
                    </a:lnTo>
                    <a:lnTo>
                      <a:pt x="0" y="436625"/>
                    </a:lnTo>
                    <a:lnTo>
                      <a:pt x="25907" y="449579"/>
                    </a:lnTo>
                    <a:lnTo>
                      <a:pt x="37337" y="445769"/>
                    </a:lnTo>
                    <a:lnTo>
                      <a:pt x="38099" y="453389"/>
                    </a:lnTo>
                    <a:lnTo>
                      <a:pt x="64007" y="467105"/>
                    </a:lnTo>
                    <a:lnTo>
                      <a:pt x="66293" y="468629"/>
                    </a:lnTo>
                  </a:path>
                </a:pathLst>
              </a:custGeom>
              <a:ln w="9143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18" name="object 418"/>
              <p:cNvSpPr/>
              <p:nvPr/>
            </p:nvSpPr>
            <p:spPr>
              <a:xfrm>
                <a:off x="1958225" y="3081527"/>
                <a:ext cx="41148" cy="48768"/>
              </a:xfrm>
              <a:prstGeom prst="rect">
                <a:avLst/>
              </a:prstGeom>
              <a:blipFill>
                <a:blip r:embed="rId19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19" name="object 419"/>
              <p:cNvSpPr/>
              <p:nvPr/>
            </p:nvSpPr>
            <p:spPr>
              <a:xfrm>
                <a:off x="1954415" y="2924079"/>
                <a:ext cx="121158" cy="375380"/>
              </a:xfrm>
              <a:prstGeom prst="rect">
                <a:avLst/>
              </a:prstGeom>
              <a:blipFill>
                <a:blip r:embed="rId18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20" name="object 420"/>
              <p:cNvSpPr/>
              <p:nvPr/>
            </p:nvSpPr>
            <p:spPr>
              <a:xfrm>
                <a:off x="1980323" y="3106673"/>
                <a:ext cx="120650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95579">
                    <a:moveTo>
                      <a:pt x="33528" y="152233"/>
                    </a:moveTo>
                    <a:lnTo>
                      <a:pt x="33528" y="134873"/>
                    </a:lnTo>
                    <a:lnTo>
                      <a:pt x="23788" y="141577"/>
                    </a:lnTo>
                    <a:lnTo>
                      <a:pt x="15049" y="149066"/>
                    </a:lnTo>
                    <a:lnTo>
                      <a:pt x="7167" y="157269"/>
                    </a:lnTo>
                    <a:lnTo>
                      <a:pt x="0" y="166115"/>
                    </a:lnTo>
                    <a:lnTo>
                      <a:pt x="0" y="172211"/>
                    </a:lnTo>
                    <a:lnTo>
                      <a:pt x="1085" y="174382"/>
                    </a:lnTo>
                    <a:lnTo>
                      <a:pt x="11430" y="170687"/>
                    </a:lnTo>
                    <a:lnTo>
                      <a:pt x="12192" y="171449"/>
                    </a:lnTo>
                    <a:lnTo>
                      <a:pt x="21347" y="163008"/>
                    </a:lnTo>
                    <a:lnTo>
                      <a:pt x="30575" y="154781"/>
                    </a:lnTo>
                    <a:lnTo>
                      <a:pt x="33528" y="152233"/>
                    </a:lnTo>
                    <a:close/>
                  </a:path>
                  <a:path w="120650" h="195579">
                    <a:moveTo>
                      <a:pt x="1524" y="175259"/>
                    </a:moveTo>
                    <a:lnTo>
                      <a:pt x="1085" y="174382"/>
                    </a:lnTo>
                    <a:lnTo>
                      <a:pt x="762" y="174497"/>
                    </a:lnTo>
                    <a:lnTo>
                      <a:pt x="1524" y="175259"/>
                    </a:lnTo>
                    <a:close/>
                  </a:path>
                  <a:path w="120650" h="195579">
                    <a:moveTo>
                      <a:pt x="49530" y="138683"/>
                    </a:moveTo>
                    <a:lnTo>
                      <a:pt x="48768" y="138683"/>
                    </a:lnTo>
                    <a:lnTo>
                      <a:pt x="44958" y="4571"/>
                    </a:lnTo>
                    <a:lnTo>
                      <a:pt x="37338" y="0"/>
                    </a:lnTo>
                    <a:lnTo>
                      <a:pt x="32766" y="134873"/>
                    </a:lnTo>
                    <a:lnTo>
                      <a:pt x="33528" y="134873"/>
                    </a:lnTo>
                    <a:lnTo>
                      <a:pt x="33528" y="152233"/>
                    </a:lnTo>
                    <a:lnTo>
                      <a:pt x="39945" y="146696"/>
                    </a:lnTo>
                    <a:lnTo>
                      <a:pt x="49530" y="138683"/>
                    </a:lnTo>
                    <a:close/>
                  </a:path>
                  <a:path w="120650" h="195579">
                    <a:moveTo>
                      <a:pt x="120396" y="29717"/>
                    </a:moveTo>
                    <a:lnTo>
                      <a:pt x="84582" y="28955"/>
                    </a:lnTo>
                    <a:lnTo>
                      <a:pt x="76200" y="150875"/>
                    </a:lnTo>
                    <a:lnTo>
                      <a:pt x="66091" y="158603"/>
                    </a:lnTo>
                    <a:lnTo>
                      <a:pt x="56483" y="166973"/>
                    </a:lnTo>
                    <a:lnTo>
                      <a:pt x="47589" y="176057"/>
                    </a:lnTo>
                    <a:lnTo>
                      <a:pt x="39624" y="185927"/>
                    </a:lnTo>
                    <a:lnTo>
                      <a:pt x="39624" y="192023"/>
                    </a:lnTo>
                    <a:lnTo>
                      <a:pt x="40386" y="195071"/>
                    </a:lnTo>
                    <a:lnTo>
                      <a:pt x="40386" y="194309"/>
                    </a:lnTo>
                    <a:lnTo>
                      <a:pt x="114300" y="158495"/>
                    </a:lnTo>
                    <a:lnTo>
                      <a:pt x="114300" y="132587"/>
                    </a:lnTo>
                    <a:lnTo>
                      <a:pt x="120396" y="2971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21" name="object 421"/>
              <p:cNvSpPr/>
              <p:nvPr/>
            </p:nvSpPr>
            <p:spPr>
              <a:xfrm>
                <a:off x="1972703" y="2908232"/>
                <a:ext cx="135636" cy="79569"/>
              </a:xfrm>
              <a:prstGeom prst="rect">
                <a:avLst/>
              </a:prstGeom>
              <a:blipFill>
                <a:blip r:embed="rId19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22" name="object 422"/>
              <p:cNvSpPr/>
              <p:nvPr/>
            </p:nvSpPr>
            <p:spPr>
              <a:xfrm>
                <a:off x="2064905" y="3112007"/>
                <a:ext cx="42922" cy="50292"/>
              </a:xfrm>
              <a:prstGeom prst="rect">
                <a:avLst/>
              </a:prstGeom>
              <a:blipFill>
                <a:blip r:embed="rId19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23" name="object 423"/>
              <p:cNvSpPr/>
              <p:nvPr/>
            </p:nvSpPr>
            <p:spPr>
              <a:xfrm>
                <a:off x="1989467" y="2832354"/>
                <a:ext cx="84581" cy="86868"/>
              </a:xfrm>
              <a:prstGeom prst="rect">
                <a:avLst/>
              </a:prstGeom>
              <a:blipFill>
                <a:blip r:embed="rId19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24" name="object 424"/>
              <p:cNvSpPr/>
              <p:nvPr/>
            </p:nvSpPr>
            <p:spPr>
              <a:xfrm>
                <a:off x="2001659" y="2905505"/>
                <a:ext cx="58419" cy="13970"/>
              </a:xfrm>
              <a:custGeom>
                <a:avLst/>
                <a:gdLst/>
                <a:ahLst/>
                <a:cxnLst/>
                <a:rect l="l" t="t" r="r" b="b"/>
                <a:pathLst>
                  <a:path w="58419" h="13969">
                    <a:moveTo>
                      <a:pt x="57912" y="3810"/>
                    </a:moveTo>
                    <a:lnTo>
                      <a:pt x="51804" y="7929"/>
                    </a:lnTo>
                    <a:lnTo>
                      <a:pt x="45053" y="11049"/>
                    </a:lnTo>
                    <a:lnTo>
                      <a:pt x="37873" y="13025"/>
                    </a:lnTo>
                    <a:lnTo>
                      <a:pt x="30480" y="13716"/>
                    </a:lnTo>
                    <a:lnTo>
                      <a:pt x="21967" y="12430"/>
                    </a:lnTo>
                    <a:lnTo>
                      <a:pt x="13811" y="9715"/>
                    </a:lnTo>
                    <a:lnTo>
                      <a:pt x="6369" y="5572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25" name="object 425"/>
              <p:cNvSpPr/>
              <p:nvPr/>
            </p:nvSpPr>
            <p:spPr>
              <a:xfrm>
                <a:off x="2065667" y="2965084"/>
                <a:ext cx="44958" cy="161996"/>
              </a:xfrm>
              <a:prstGeom prst="rect">
                <a:avLst/>
              </a:prstGeom>
              <a:blipFill>
                <a:blip r:embed="rId19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26" name="object 426"/>
              <p:cNvSpPr/>
              <p:nvPr/>
            </p:nvSpPr>
            <p:spPr>
              <a:xfrm>
                <a:off x="1994801" y="3112007"/>
                <a:ext cx="3556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35560" h="165100">
                    <a:moveTo>
                      <a:pt x="31242" y="0"/>
                    </a:moveTo>
                    <a:lnTo>
                      <a:pt x="35052" y="133350"/>
                    </a:lnTo>
                    <a:lnTo>
                      <a:pt x="25931" y="140803"/>
                    </a:lnTo>
                    <a:lnTo>
                      <a:pt x="16954" y="148399"/>
                    </a:lnTo>
                    <a:lnTo>
                      <a:pt x="8262" y="156281"/>
                    </a:lnTo>
                    <a:lnTo>
                      <a:pt x="0" y="16459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27" name="object 427"/>
              <p:cNvSpPr/>
              <p:nvPr/>
            </p:nvSpPr>
            <p:spPr>
              <a:xfrm>
                <a:off x="2054237" y="3015995"/>
                <a:ext cx="49530" cy="145415"/>
              </a:xfrm>
              <a:custGeom>
                <a:avLst/>
                <a:gdLst/>
                <a:ahLst/>
                <a:cxnLst/>
                <a:rect l="l" t="t" r="r" b="b"/>
                <a:pathLst>
                  <a:path w="49530" h="145414">
                    <a:moveTo>
                      <a:pt x="49530" y="135636"/>
                    </a:moveTo>
                    <a:lnTo>
                      <a:pt x="43826" y="141743"/>
                    </a:lnTo>
                    <a:lnTo>
                      <a:pt x="36480" y="145065"/>
                    </a:lnTo>
                    <a:lnTo>
                      <a:pt x="28420" y="145387"/>
                    </a:lnTo>
                    <a:lnTo>
                      <a:pt x="20574" y="142494"/>
                    </a:lnTo>
                    <a:lnTo>
                      <a:pt x="14466" y="136790"/>
                    </a:lnTo>
                    <a:lnTo>
                      <a:pt x="11144" y="129444"/>
                    </a:lnTo>
                    <a:lnTo>
                      <a:pt x="10822" y="121384"/>
                    </a:lnTo>
                    <a:lnTo>
                      <a:pt x="13716" y="113538"/>
                    </a:lnTo>
                    <a:lnTo>
                      <a:pt x="14478" y="112776"/>
                    </a:lnTo>
                    <a:lnTo>
                      <a:pt x="15240" y="112014"/>
                    </a:lnTo>
                    <a:lnTo>
                      <a:pt x="16002" y="110490"/>
                    </a:lnTo>
                    <a:lnTo>
                      <a:pt x="8382" y="108966"/>
                    </a:lnTo>
                    <a:lnTo>
                      <a:pt x="2286" y="103632"/>
                    </a:lnTo>
                    <a:lnTo>
                      <a:pt x="762" y="96012"/>
                    </a:lnTo>
                    <a:lnTo>
                      <a:pt x="750" y="72009"/>
                    </a:lnTo>
                    <a:lnTo>
                      <a:pt x="666" y="48006"/>
                    </a:lnTo>
                    <a:lnTo>
                      <a:pt x="440" y="24003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28" name="object 428"/>
              <p:cNvSpPr/>
              <p:nvPr/>
            </p:nvSpPr>
            <p:spPr>
              <a:xfrm>
                <a:off x="1975751" y="2984754"/>
                <a:ext cx="6350" cy="14414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144">
                    <a:moveTo>
                      <a:pt x="6095" y="144017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29" name="object 429"/>
              <p:cNvSpPr/>
              <p:nvPr/>
            </p:nvSpPr>
            <p:spPr>
              <a:xfrm>
                <a:off x="1965083" y="3089148"/>
                <a:ext cx="1524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15239" h="8889">
                    <a:moveTo>
                      <a:pt x="0" y="0"/>
                    </a:moveTo>
                    <a:lnTo>
                      <a:pt x="4572" y="4572"/>
                    </a:lnTo>
                    <a:lnTo>
                      <a:pt x="9144" y="7620"/>
                    </a:lnTo>
                    <a:lnTo>
                      <a:pt x="15240" y="8381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30" name="object 430"/>
              <p:cNvSpPr/>
              <p:nvPr/>
            </p:nvSpPr>
            <p:spPr>
              <a:xfrm>
                <a:off x="1955177" y="2832354"/>
                <a:ext cx="155575" cy="468630"/>
              </a:xfrm>
              <a:custGeom>
                <a:avLst/>
                <a:gdLst/>
                <a:ahLst/>
                <a:cxnLst/>
                <a:rect l="l" t="t" r="r" b="b"/>
                <a:pathLst>
                  <a:path w="155575" h="468629">
                    <a:moveTo>
                      <a:pt x="66293" y="468629"/>
                    </a:moveTo>
                    <a:lnTo>
                      <a:pt x="139445" y="432815"/>
                    </a:lnTo>
                    <a:lnTo>
                      <a:pt x="139445" y="407669"/>
                    </a:lnTo>
                    <a:lnTo>
                      <a:pt x="145541" y="323087"/>
                    </a:lnTo>
                    <a:lnTo>
                      <a:pt x="150113" y="318515"/>
                    </a:lnTo>
                    <a:lnTo>
                      <a:pt x="153161" y="312419"/>
                    </a:lnTo>
                    <a:lnTo>
                      <a:pt x="152399" y="305561"/>
                    </a:lnTo>
                    <a:lnTo>
                      <a:pt x="152399" y="300227"/>
                    </a:lnTo>
                    <a:lnTo>
                      <a:pt x="150876" y="294131"/>
                    </a:lnTo>
                    <a:lnTo>
                      <a:pt x="148590" y="289559"/>
                    </a:lnTo>
                    <a:lnTo>
                      <a:pt x="150876" y="288797"/>
                    </a:lnTo>
                    <a:lnTo>
                      <a:pt x="154162" y="250388"/>
                    </a:lnTo>
                    <a:lnTo>
                      <a:pt x="155305" y="182427"/>
                    </a:lnTo>
                    <a:lnTo>
                      <a:pt x="155447" y="148589"/>
                    </a:lnTo>
                    <a:lnTo>
                      <a:pt x="154685" y="144017"/>
                    </a:lnTo>
                    <a:lnTo>
                      <a:pt x="153923" y="138683"/>
                    </a:lnTo>
                    <a:lnTo>
                      <a:pt x="132373" y="104322"/>
                    </a:lnTo>
                    <a:lnTo>
                      <a:pt x="100583" y="83057"/>
                    </a:lnTo>
                    <a:lnTo>
                      <a:pt x="99821" y="79247"/>
                    </a:lnTo>
                    <a:lnTo>
                      <a:pt x="107942" y="72044"/>
                    </a:lnTo>
                    <a:lnTo>
                      <a:pt x="113918" y="63341"/>
                    </a:lnTo>
                    <a:lnTo>
                      <a:pt x="117609" y="53637"/>
                    </a:lnTo>
                    <a:lnTo>
                      <a:pt x="118871" y="43433"/>
                    </a:lnTo>
                    <a:lnTo>
                      <a:pt x="115645" y="26360"/>
                    </a:lnTo>
                    <a:lnTo>
                      <a:pt x="106775" y="12572"/>
                    </a:lnTo>
                    <a:lnTo>
                      <a:pt x="93475" y="3357"/>
                    </a:lnTo>
                    <a:lnTo>
                      <a:pt x="76961" y="0"/>
                    </a:lnTo>
                    <a:lnTo>
                      <a:pt x="60007" y="3357"/>
                    </a:lnTo>
                    <a:lnTo>
                      <a:pt x="46481" y="12572"/>
                    </a:lnTo>
                    <a:lnTo>
                      <a:pt x="37528" y="26360"/>
                    </a:lnTo>
                    <a:lnTo>
                      <a:pt x="34289" y="43433"/>
                    </a:lnTo>
                    <a:lnTo>
                      <a:pt x="35552" y="54066"/>
                    </a:lnTo>
                    <a:lnTo>
                      <a:pt x="39242" y="63912"/>
                    </a:lnTo>
                    <a:lnTo>
                      <a:pt x="45219" y="72473"/>
                    </a:lnTo>
                    <a:lnTo>
                      <a:pt x="53339" y="79247"/>
                    </a:lnTo>
                    <a:lnTo>
                      <a:pt x="44207" y="83272"/>
                    </a:lnTo>
                    <a:lnTo>
                      <a:pt x="6095" y="108203"/>
                    </a:lnTo>
                    <a:lnTo>
                      <a:pt x="2857" y="156209"/>
                    </a:lnTo>
                    <a:lnTo>
                      <a:pt x="2285" y="195833"/>
                    </a:lnTo>
                    <a:lnTo>
                      <a:pt x="2285" y="208966"/>
                    </a:lnTo>
                    <a:lnTo>
                      <a:pt x="2285" y="222027"/>
                    </a:lnTo>
                    <a:lnTo>
                      <a:pt x="2285" y="234946"/>
                    </a:lnTo>
                    <a:lnTo>
                      <a:pt x="2285" y="247649"/>
                    </a:lnTo>
                    <a:lnTo>
                      <a:pt x="2285" y="248411"/>
                    </a:lnTo>
                    <a:lnTo>
                      <a:pt x="3047" y="252221"/>
                    </a:lnTo>
                    <a:lnTo>
                      <a:pt x="5333" y="255269"/>
                    </a:lnTo>
                    <a:lnTo>
                      <a:pt x="9143" y="257555"/>
                    </a:lnTo>
                    <a:lnTo>
                      <a:pt x="5333" y="262127"/>
                    </a:lnTo>
                    <a:lnTo>
                      <a:pt x="3809" y="266699"/>
                    </a:lnTo>
                    <a:lnTo>
                      <a:pt x="3047" y="272033"/>
                    </a:lnTo>
                    <a:lnTo>
                      <a:pt x="2988" y="280582"/>
                    </a:lnTo>
                    <a:lnTo>
                      <a:pt x="6000" y="288416"/>
                    </a:lnTo>
                    <a:lnTo>
                      <a:pt x="11727" y="294536"/>
                    </a:lnTo>
                    <a:lnTo>
                      <a:pt x="19811" y="297941"/>
                    </a:lnTo>
                    <a:lnTo>
                      <a:pt x="20573" y="297941"/>
                    </a:lnTo>
                    <a:lnTo>
                      <a:pt x="22859" y="297941"/>
                    </a:lnTo>
                    <a:lnTo>
                      <a:pt x="25145" y="297941"/>
                    </a:lnTo>
                    <a:lnTo>
                      <a:pt x="26669" y="296417"/>
                    </a:lnTo>
                    <a:lnTo>
                      <a:pt x="33527" y="397001"/>
                    </a:lnTo>
                    <a:lnTo>
                      <a:pt x="0" y="428243"/>
                    </a:lnTo>
                    <a:lnTo>
                      <a:pt x="0" y="436625"/>
                    </a:lnTo>
                    <a:lnTo>
                      <a:pt x="25907" y="449579"/>
                    </a:lnTo>
                    <a:lnTo>
                      <a:pt x="37337" y="445769"/>
                    </a:lnTo>
                    <a:lnTo>
                      <a:pt x="38099" y="453389"/>
                    </a:lnTo>
                    <a:lnTo>
                      <a:pt x="64007" y="467105"/>
                    </a:lnTo>
                    <a:lnTo>
                      <a:pt x="66293" y="468629"/>
                    </a:lnTo>
                  </a:path>
                </a:pathLst>
              </a:custGeom>
              <a:ln w="9143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31" name="object 431"/>
              <p:cNvSpPr/>
              <p:nvPr/>
            </p:nvSpPr>
            <p:spPr>
              <a:xfrm>
                <a:off x="2335415" y="3081527"/>
                <a:ext cx="41148" cy="48768"/>
              </a:xfrm>
              <a:prstGeom prst="rect">
                <a:avLst/>
              </a:prstGeom>
              <a:blipFill>
                <a:blip r:embed="rId19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32" name="object 432"/>
              <p:cNvSpPr/>
              <p:nvPr/>
            </p:nvSpPr>
            <p:spPr>
              <a:xfrm>
                <a:off x="2331605" y="2924079"/>
                <a:ext cx="121157" cy="375380"/>
              </a:xfrm>
              <a:prstGeom prst="rect">
                <a:avLst/>
              </a:prstGeom>
              <a:blipFill>
                <a:blip r:embed="rId20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33" name="object 433"/>
              <p:cNvSpPr/>
              <p:nvPr/>
            </p:nvSpPr>
            <p:spPr>
              <a:xfrm>
                <a:off x="2357513" y="3106673"/>
                <a:ext cx="120650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95579">
                    <a:moveTo>
                      <a:pt x="33528" y="152233"/>
                    </a:moveTo>
                    <a:lnTo>
                      <a:pt x="33528" y="134873"/>
                    </a:lnTo>
                    <a:lnTo>
                      <a:pt x="23788" y="141577"/>
                    </a:lnTo>
                    <a:lnTo>
                      <a:pt x="15049" y="149066"/>
                    </a:lnTo>
                    <a:lnTo>
                      <a:pt x="7167" y="157269"/>
                    </a:lnTo>
                    <a:lnTo>
                      <a:pt x="0" y="166115"/>
                    </a:lnTo>
                    <a:lnTo>
                      <a:pt x="0" y="172211"/>
                    </a:lnTo>
                    <a:lnTo>
                      <a:pt x="1085" y="174382"/>
                    </a:lnTo>
                    <a:lnTo>
                      <a:pt x="11430" y="170687"/>
                    </a:lnTo>
                    <a:lnTo>
                      <a:pt x="12192" y="171449"/>
                    </a:lnTo>
                    <a:lnTo>
                      <a:pt x="21347" y="163008"/>
                    </a:lnTo>
                    <a:lnTo>
                      <a:pt x="30575" y="154781"/>
                    </a:lnTo>
                    <a:lnTo>
                      <a:pt x="33528" y="152233"/>
                    </a:lnTo>
                    <a:close/>
                  </a:path>
                  <a:path w="120650" h="195579">
                    <a:moveTo>
                      <a:pt x="1524" y="175259"/>
                    </a:moveTo>
                    <a:lnTo>
                      <a:pt x="1085" y="174382"/>
                    </a:lnTo>
                    <a:lnTo>
                      <a:pt x="762" y="174497"/>
                    </a:lnTo>
                    <a:lnTo>
                      <a:pt x="1524" y="175259"/>
                    </a:lnTo>
                    <a:close/>
                  </a:path>
                  <a:path w="120650" h="195579">
                    <a:moveTo>
                      <a:pt x="49530" y="138683"/>
                    </a:moveTo>
                    <a:lnTo>
                      <a:pt x="48768" y="138683"/>
                    </a:lnTo>
                    <a:lnTo>
                      <a:pt x="44958" y="4571"/>
                    </a:lnTo>
                    <a:lnTo>
                      <a:pt x="37338" y="0"/>
                    </a:lnTo>
                    <a:lnTo>
                      <a:pt x="32766" y="134873"/>
                    </a:lnTo>
                    <a:lnTo>
                      <a:pt x="33528" y="134873"/>
                    </a:lnTo>
                    <a:lnTo>
                      <a:pt x="33528" y="152233"/>
                    </a:lnTo>
                    <a:lnTo>
                      <a:pt x="39945" y="146696"/>
                    </a:lnTo>
                    <a:lnTo>
                      <a:pt x="49530" y="138683"/>
                    </a:lnTo>
                    <a:close/>
                  </a:path>
                  <a:path w="120650" h="195579">
                    <a:moveTo>
                      <a:pt x="120396" y="29717"/>
                    </a:moveTo>
                    <a:lnTo>
                      <a:pt x="84582" y="28955"/>
                    </a:lnTo>
                    <a:lnTo>
                      <a:pt x="76200" y="150875"/>
                    </a:lnTo>
                    <a:lnTo>
                      <a:pt x="66091" y="158603"/>
                    </a:lnTo>
                    <a:lnTo>
                      <a:pt x="56483" y="166973"/>
                    </a:lnTo>
                    <a:lnTo>
                      <a:pt x="47589" y="176057"/>
                    </a:lnTo>
                    <a:lnTo>
                      <a:pt x="39624" y="185927"/>
                    </a:lnTo>
                    <a:lnTo>
                      <a:pt x="39624" y="192023"/>
                    </a:lnTo>
                    <a:lnTo>
                      <a:pt x="40386" y="195071"/>
                    </a:lnTo>
                    <a:lnTo>
                      <a:pt x="40386" y="194309"/>
                    </a:lnTo>
                    <a:lnTo>
                      <a:pt x="114300" y="158495"/>
                    </a:lnTo>
                    <a:lnTo>
                      <a:pt x="114300" y="132587"/>
                    </a:lnTo>
                    <a:lnTo>
                      <a:pt x="120396" y="2971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34" name="object 434"/>
              <p:cNvSpPr/>
              <p:nvPr/>
            </p:nvSpPr>
            <p:spPr>
              <a:xfrm>
                <a:off x="2349893" y="2908232"/>
                <a:ext cx="135636" cy="79569"/>
              </a:xfrm>
              <a:prstGeom prst="rect">
                <a:avLst/>
              </a:prstGeom>
              <a:blipFill>
                <a:blip r:embed="rId20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35" name="object 435"/>
              <p:cNvSpPr/>
              <p:nvPr/>
            </p:nvSpPr>
            <p:spPr>
              <a:xfrm>
                <a:off x="2442095" y="3112007"/>
                <a:ext cx="42922" cy="50292"/>
              </a:xfrm>
              <a:prstGeom prst="rect">
                <a:avLst/>
              </a:prstGeom>
              <a:blipFill>
                <a:blip r:embed="rId20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36" name="object 436"/>
              <p:cNvSpPr/>
              <p:nvPr/>
            </p:nvSpPr>
            <p:spPr>
              <a:xfrm>
                <a:off x="2366657" y="2832354"/>
                <a:ext cx="84581" cy="86868"/>
              </a:xfrm>
              <a:prstGeom prst="rect">
                <a:avLst/>
              </a:prstGeom>
              <a:blipFill>
                <a:blip r:embed="rId20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37" name="object 437"/>
              <p:cNvSpPr/>
              <p:nvPr/>
            </p:nvSpPr>
            <p:spPr>
              <a:xfrm>
                <a:off x="2378849" y="2905505"/>
                <a:ext cx="58419" cy="13970"/>
              </a:xfrm>
              <a:custGeom>
                <a:avLst/>
                <a:gdLst/>
                <a:ahLst/>
                <a:cxnLst/>
                <a:rect l="l" t="t" r="r" b="b"/>
                <a:pathLst>
                  <a:path w="58419" h="13969">
                    <a:moveTo>
                      <a:pt x="57912" y="3810"/>
                    </a:moveTo>
                    <a:lnTo>
                      <a:pt x="51816" y="7929"/>
                    </a:lnTo>
                    <a:lnTo>
                      <a:pt x="45148" y="11049"/>
                    </a:lnTo>
                    <a:lnTo>
                      <a:pt x="38195" y="13025"/>
                    </a:lnTo>
                    <a:lnTo>
                      <a:pt x="31242" y="13716"/>
                    </a:lnTo>
                    <a:lnTo>
                      <a:pt x="22288" y="12430"/>
                    </a:lnTo>
                    <a:lnTo>
                      <a:pt x="13906" y="9715"/>
                    </a:lnTo>
                    <a:lnTo>
                      <a:pt x="6381" y="5572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38" name="object 438"/>
              <p:cNvSpPr/>
              <p:nvPr/>
            </p:nvSpPr>
            <p:spPr>
              <a:xfrm>
                <a:off x="2443619" y="2965084"/>
                <a:ext cx="44195" cy="161996"/>
              </a:xfrm>
              <a:prstGeom prst="rect">
                <a:avLst/>
              </a:prstGeom>
              <a:blipFill>
                <a:blip r:embed="rId20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39" name="object 439"/>
              <p:cNvSpPr/>
              <p:nvPr/>
            </p:nvSpPr>
            <p:spPr>
              <a:xfrm>
                <a:off x="2371991" y="3112007"/>
                <a:ext cx="3556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35560" h="165100">
                    <a:moveTo>
                      <a:pt x="31242" y="0"/>
                    </a:moveTo>
                    <a:lnTo>
                      <a:pt x="35052" y="133350"/>
                    </a:lnTo>
                    <a:lnTo>
                      <a:pt x="25931" y="140803"/>
                    </a:lnTo>
                    <a:lnTo>
                      <a:pt x="16954" y="148399"/>
                    </a:lnTo>
                    <a:lnTo>
                      <a:pt x="8262" y="156281"/>
                    </a:lnTo>
                    <a:lnTo>
                      <a:pt x="0" y="16459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40" name="object 440"/>
              <p:cNvSpPr/>
              <p:nvPr/>
            </p:nvSpPr>
            <p:spPr>
              <a:xfrm>
                <a:off x="2431427" y="3015995"/>
                <a:ext cx="49530" cy="145415"/>
              </a:xfrm>
              <a:custGeom>
                <a:avLst/>
                <a:gdLst/>
                <a:ahLst/>
                <a:cxnLst/>
                <a:rect l="l" t="t" r="r" b="b"/>
                <a:pathLst>
                  <a:path w="49530" h="145414">
                    <a:moveTo>
                      <a:pt x="49530" y="135636"/>
                    </a:moveTo>
                    <a:lnTo>
                      <a:pt x="43826" y="141743"/>
                    </a:lnTo>
                    <a:lnTo>
                      <a:pt x="36480" y="145065"/>
                    </a:lnTo>
                    <a:lnTo>
                      <a:pt x="28420" y="145387"/>
                    </a:lnTo>
                    <a:lnTo>
                      <a:pt x="20574" y="142494"/>
                    </a:lnTo>
                    <a:lnTo>
                      <a:pt x="14466" y="136790"/>
                    </a:lnTo>
                    <a:lnTo>
                      <a:pt x="11144" y="129444"/>
                    </a:lnTo>
                    <a:lnTo>
                      <a:pt x="10822" y="121384"/>
                    </a:lnTo>
                    <a:lnTo>
                      <a:pt x="13716" y="113538"/>
                    </a:lnTo>
                    <a:lnTo>
                      <a:pt x="14478" y="112776"/>
                    </a:lnTo>
                    <a:lnTo>
                      <a:pt x="15240" y="112014"/>
                    </a:lnTo>
                    <a:lnTo>
                      <a:pt x="16002" y="110490"/>
                    </a:lnTo>
                    <a:lnTo>
                      <a:pt x="8382" y="108966"/>
                    </a:lnTo>
                    <a:lnTo>
                      <a:pt x="2286" y="103632"/>
                    </a:lnTo>
                    <a:lnTo>
                      <a:pt x="762" y="96012"/>
                    </a:lnTo>
                    <a:lnTo>
                      <a:pt x="750" y="72009"/>
                    </a:lnTo>
                    <a:lnTo>
                      <a:pt x="666" y="48006"/>
                    </a:lnTo>
                    <a:lnTo>
                      <a:pt x="440" y="24003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41" name="object 441"/>
              <p:cNvSpPr/>
              <p:nvPr/>
            </p:nvSpPr>
            <p:spPr>
              <a:xfrm>
                <a:off x="2352941" y="2984754"/>
                <a:ext cx="6350" cy="14414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144">
                    <a:moveTo>
                      <a:pt x="6095" y="144017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42" name="object 442"/>
              <p:cNvSpPr/>
              <p:nvPr/>
            </p:nvSpPr>
            <p:spPr>
              <a:xfrm>
                <a:off x="2342273" y="3089148"/>
                <a:ext cx="1524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15239" h="8889">
                    <a:moveTo>
                      <a:pt x="0" y="0"/>
                    </a:moveTo>
                    <a:lnTo>
                      <a:pt x="4572" y="4572"/>
                    </a:lnTo>
                    <a:lnTo>
                      <a:pt x="9144" y="7620"/>
                    </a:lnTo>
                    <a:lnTo>
                      <a:pt x="15240" y="8381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43" name="object 443"/>
              <p:cNvSpPr/>
              <p:nvPr/>
            </p:nvSpPr>
            <p:spPr>
              <a:xfrm>
                <a:off x="2332367" y="2832354"/>
                <a:ext cx="155575" cy="468630"/>
              </a:xfrm>
              <a:custGeom>
                <a:avLst/>
                <a:gdLst/>
                <a:ahLst/>
                <a:cxnLst/>
                <a:rect l="l" t="t" r="r" b="b"/>
                <a:pathLst>
                  <a:path w="155575" h="468629">
                    <a:moveTo>
                      <a:pt x="66293" y="468629"/>
                    </a:moveTo>
                    <a:lnTo>
                      <a:pt x="139445" y="432815"/>
                    </a:lnTo>
                    <a:lnTo>
                      <a:pt x="139445" y="407669"/>
                    </a:lnTo>
                    <a:lnTo>
                      <a:pt x="145541" y="323087"/>
                    </a:lnTo>
                    <a:lnTo>
                      <a:pt x="150113" y="318515"/>
                    </a:lnTo>
                    <a:lnTo>
                      <a:pt x="153161" y="312419"/>
                    </a:lnTo>
                    <a:lnTo>
                      <a:pt x="152399" y="305561"/>
                    </a:lnTo>
                    <a:lnTo>
                      <a:pt x="152399" y="300227"/>
                    </a:lnTo>
                    <a:lnTo>
                      <a:pt x="151637" y="294131"/>
                    </a:lnTo>
                    <a:lnTo>
                      <a:pt x="148590" y="289559"/>
                    </a:lnTo>
                    <a:lnTo>
                      <a:pt x="150876" y="288797"/>
                    </a:lnTo>
                    <a:lnTo>
                      <a:pt x="153161" y="286511"/>
                    </a:lnTo>
                    <a:lnTo>
                      <a:pt x="153161" y="284225"/>
                    </a:lnTo>
                    <a:lnTo>
                      <a:pt x="154162" y="250388"/>
                    </a:lnTo>
                    <a:lnTo>
                      <a:pt x="154876" y="216407"/>
                    </a:lnTo>
                    <a:lnTo>
                      <a:pt x="155305" y="182427"/>
                    </a:lnTo>
                    <a:lnTo>
                      <a:pt x="155447" y="148589"/>
                    </a:lnTo>
                    <a:lnTo>
                      <a:pt x="154685" y="144017"/>
                    </a:lnTo>
                    <a:lnTo>
                      <a:pt x="153923" y="138683"/>
                    </a:lnTo>
                    <a:lnTo>
                      <a:pt x="132373" y="104322"/>
                    </a:lnTo>
                    <a:lnTo>
                      <a:pt x="100583" y="83057"/>
                    </a:lnTo>
                    <a:lnTo>
                      <a:pt x="100583" y="79247"/>
                    </a:lnTo>
                    <a:lnTo>
                      <a:pt x="108263" y="72044"/>
                    </a:lnTo>
                    <a:lnTo>
                      <a:pt x="114014" y="63341"/>
                    </a:lnTo>
                    <a:lnTo>
                      <a:pt x="117621" y="53637"/>
                    </a:lnTo>
                    <a:lnTo>
                      <a:pt x="118871" y="43433"/>
                    </a:lnTo>
                    <a:lnTo>
                      <a:pt x="115966" y="26360"/>
                    </a:lnTo>
                    <a:lnTo>
                      <a:pt x="107060" y="12572"/>
                    </a:lnTo>
                    <a:lnTo>
                      <a:pt x="93583" y="3357"/>
                    </a:lnTo>
                    <a:lnTo>
                      <a:pt x="76961" y="0"/>
                    </a:lnTo>
                    <a:lnTo>
                      <a:pt x="60007" y="3357"/>
                    </a:lnTo>
                    <a:lnTo>
                      <a:pt x="46481" y="12572"/>
                    </a:lnTo>
                    <a:lnTo>
                      <a:pt x="37528" y="26360"/>
                    </a:lnTo>
                    <a:lnTo>
                      <a:pt x="34289" y="43433"/>
                    </a:lnTo>
                    <a:lnTo>
                      <a:pt x="35552" y="54066"/>
                    </a:lnTo>
                    <a:lnTo>
                      <a:pt x="39242" y="63912"/>
                    </a:lnTo>
                    <a:lnTo>
                      <a:pt x="45219" y="72473"/>
                    </a:lnTo>
                    <a:lnTo>
                      <a:pt x="53339" y="79247"/>
                    </a:lnTo>
                    <a:lnTo>
                      <a:pt x="44207" y="83272"/>
                    </a:lnTo>
                    <a:lnTo>
                      <a:pt x="6095" y="108203"/>
                    </a:lnTo>
                    <a:lnTo>
                      <a:pt x="2857" y="156209"/>
                    </a:lnTo>
                    <a:lnTo>
                      <a:pt x="2285" y="195833"/>
                    </a:lnTo>
                    <a:lnTo>
                      <a:pt x="2285" y="208966"/>
                    </a:lnTo>
                    <a:lnTo>
                      <a:pt x="2285" y="222027"/>
                    </a:lnTo>
                    <a:lnTo>
                      <a:pt x="2285" y="234946"/>
                    </a:lnTo>
                    <a:lnTo>
                      <a:pt x="2285" y="247649"/>
                    </a:lnTo>
                    <a:lnTo>
                      <a:pt x="2285" y="248411"/>
                    </a:lnTo>
                    <a:lnTo>
                      <a:pt x="3047" y="252221"/>
                    </a:lnTo>
                    <a:lnTo>
                      <a:pt x="5333" y="255269"/>
                    </a:lnTo>
                    <a:lnTo>
                      <a:pt x="9143" y="257555"/>
                    </a:lnTo>
                    <a:lnTo>
                      <a:pt x="6095" y="262127"/>
                    </a:lnTo>
                    <a:lnTo>
                      <a:pt x="3809" y="266699"/>
                    </a:lnTo>
                    <a:lnTo>
                      <a:pt x="3047" y="272033"/>
                    </a:lnTo>
                    <a:lnTo>
                      <a:pt x="2988" y="280582"/>
                    </a:lnTo>
                    <a:lnTo>
                      <a:pt x="6000" y="288416"/>
                    </a:lnTo>
                    <a:lnTo>
                      <a:pt x="11727" y="294536"/>
                    </a:lnTo>
                    <a:lnTo>
                      <a:pt x="19811" y="297941"/>
                    </a:lnTo>
                    <a:lnTo>
                      <a:pt x="20573" y="297941"/>
                    </a:lnTo>
                    <a:lnTo>
                      <a:pt x="22859" y="297941"/>
                    </a:lnTo>
                    <a:lnTo>
                      <a:pt x="25145" y="297941"/>
                    </a:lnTo>
                    <a:lnTo>
                      <a:pt x="26669" y="296417"/>
                    </a:lnTo>
                    <a:lnTo>
                      <a:pt x="33527" y="397001"/>
                    </a:lnTo>
                    <a:lnTo>
                      <a:pt x="0" y="428243"/>
                    </a:lnTo>
                    <a:lnTo>
                      <a:pt x="0" y="436625"/>
                    </a:lnTo>
                    <a:lnTo>
                      <a:pt x="25907" y="449579"/>
                    </a:lnTo>
                    <a:lnTo>
                      <a:pt x="37337" y="445769"/>
                    </a:lnTo>
                    <a:lnTo>
                      <a:pt x="38099" y="453389"/>
                    </a:lnTo>
                    <a:lnTo>
                      <a:pt x="64007" y="467105"/>
                    </a:lnTo>
                    <a:lnTo>
                      <a:pt x="66293" y="468629"/>
                    </a:lnTo>
                  </a:path>
                </a:pathLst>
              </a:custGeom>
              <a:ln w="9143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44" name="object 444"/>
              <p:cNvSpPr/>
              <p:nvPr/>
            </p:nvSpPr>
            <p:spPr>
              <a:xfrm>
                <a:off x="2712605" y="3081527"/>
                <a:ext cx="41147" cy="48768"/>
              </a:xfrm>
              <a:prstGeom prst="rect">
                <a:avLst/>
              </a:prstGeom>
              <a:blipFill>
                <a:blip r:embed="rId20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45" name="object 445"/>
              <p:cNvSpPr/>
              <p:nvPr/>
            </p:nvSpPr>
            <p:spPr>
              <a:xfrm>
                <a:off x="2708795" y="2924079"/>
                <a:ext cx="121157" cy="375380"/>
              </a:xfrm>
              <a:prstGeom prst="rect">
                <a:avLst/>
              </a:prstGeom>
              <a:blipFill>
                <a:blip r:embed="rId20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46" name="object 446"/>
              <p:cNvSpPr/>
              <p:nvPr/>
            </p:nvSpPr>
            <p:spPr>
              <a:xfrm>
                <a:off x="2734703" y="3106673"/>
                <a:ext cx="121285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1285" h="195579">
                    <a:moveTo>
                      <a:pt x="33528" y="152233"/>
                    </a:moveTo>
                    <a:lnTo>
                      <a:pt x="33528" y="134873"/>
                    </a:lnTo>
                    <a:lnTo>
                      <a:pt x="24122" y="141577"/>
                    </a:lnTo>
                    <a:lnTo>
                      <a:pt x="15430" y="149066"/>
                    </a:lnTo>
                    <a:lnTo>
                      <a:pt x="7596" y="157269"/>
                    </a:lnTo>
                    <a:lnTo>
                      <a:pt x="762" y="166115"/>
                    </a:lnTo>
                    <a:lnTo>
                      <a:pt x="0" y="169163"/>
                    </a:lnTo>
                    <a:lnTo>
                      <a:pt x="0" y="172211"/>
                    </a:lnTo>
                    <a:lnTo>
                      <a:pt x="1088" y="174389"/>
                    </a:lnTo>
                    <a:lnTo>
                      <a:pt x="12192" y="170687"/>
                    </a:lnTo>
                    <a:lnTo>
                      <a:pt x="12192" y="171449"/>
                    </a:lnTo>
                    <a:lnTo>
                      <a:pt x="21347" y="163008"/>
                    </a:lnTo>
                    <a:lnTo>
                      <a:pt x="30575" y="154781"/>
                    </a:lnTo>
                    <a:lnTo>
                      <a:pt x="33528" y="152233"/>
                    </a:lnTo>
                    <a:close/>
                  </a:path>
                  <a:path w="121285" h="195579">
                    <a:moveTo>
                      <a:pt x="1524" y="175259"/>
                    </a:moveTo>
                    <a:lnTo>
                      <a:pt x="1088" y="174389"/>
                    </a:lnTo>
                    <a:lnTo>
                      <a:pt x="762" y="174497"/>
                    </a:lnTo>
                    <a:lnTo>
                      <a:pt x="1524" y="175259"/>
                    </a:lnTo>
                    <a:close/>
                  </a:path>
                  <a:path w="121285" h="195579">
                    <a:moveTo>
                      <a:pt x="49530" y="138683"/>
                    </a:moveTo>
                    <a:lnTo>
                      <a:pt x="48768" y="138683"/>
                    </a:lnTo>
                    <a:lnTo>
                      <a:pt x="45720" y="4571"/>
                    </a:lnTo>
                    <a:lnTo>
                      <a:pt x="37338" y="0"/>
                    </a:lnTo>
                    <a:lnTo>
                      <a:pt x="32766" y="134873"/>
                    </a:lnTo>
                    <a:lnTo>
                      <a:pt x="33528" y="134873"/>
                    </a:lnTo>
                    <a:lnTo>
                      <a:pt x="33528" y="152233"/>
                    </a:lnTo>
                    <a:lnTo>
                      <a:pt x="39945" y="146696"/>
                    </a:lnTo>
                    <a:lnTo>
                      <a:pt x="49530" y="138683"/>
                    </a:lnTo>
                    <a:close/>
                  </a:path>
                  <a:path w="121285" h="195579">
                    <a:moveTo>
                      <a:pt x="121158" y="29717"/>
                    </a:moveTo>
                    <a:lnTo>
                      <a:pt x="84582" y="28955"/>
                    </a:lnTo>
                    <a:lnTo>
                      <a:pt x="76200" y="150875"/>
                    </a:lnTo>
                    <a:lnTo>
                      <a:pt x="66091" y="158603"/>
                    </a:lnTo>
                    <a:lnTo>
                      <a:pt x="56483" y="166973"/>
                    </a:lnTo>
                    <a:lnTo>
                      <a:pt x="47589" y="176057"/>
                    </a:lnTo>
                    <a:lnTo>
                      <a:pt x="39624" y="185927"/>
                    </a:lnTo>
                    <a:lnTo>
                      <a:pt x="39624" y="192023"/>
                    </a:lnTo>
                    <a:lnTo>
                      <a:pt x="40386" y="195071"/>
                    </a:lnTo>
                    <a:lnTo>
                      <a:pt x="40386" y="194309"/>
                    </a:lnTo>
                    <a:lnTo>
                      <a:pt x="114300" y="158495"/>
                    </a:lnTo>
                    <a:lnTo>
                      <a:pt x="114300" y="132587"/>
                    </a:lnTo>
                    <a:lnTo>
                      <a:pt x="121158" y="2971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47" name="object 447"/>
              <p:cNvSpPr/>
              <p:nvPr/>
            </p:nvSpPr>
            <p:spPr>
              <a:xfrm>
                <a:off x="2727083" y="2908232"/>
                <a:ext cx="135636" cy="79569"/>
              </a:xfrm>
              <a:prstGeom prst="rect">
                <a:avLst/>
              </a:prstGeom>
              <a:blipFill>
                <a:blip r:embed="rId20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48" name="object 448"/>
              <p:cNvSpPr/>
              <p:nvPr/>
            </p:nvSpPr>
            <p:spPr>
              <a:xfrm>
                <a:off x="2819285" y="3112007"/>
                <a:ext cx="43433" cy="50292"/>
              </a:xfrm>
              <a:prstGeom prst="rect">
                <a:avLst/>
              </a:prstGeom>
              <a:blipFill>
                <a:blip r:embed="rId20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49" name="object 449"/>
              <p:cNvSpPr/>
              <p:nvPr/>
            </p:nvSpPr>
            <p:spPr>
              <a:xfrm>
                <a:off x="2743847" y="2832354"/>
                <a:ext cx="84582" cy="86868"/>
              </a:xfrm>
              <a:prstGeom prst="rect">
                <a:avLst/>
              </a:prstGeom>
              <a:blipFill>
                <a:blip r:embed="rId20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50" name="object 450"/>
              <p:cNvSpPr/>
              <p:nvPr/>
            </p:nvSpPr>
            <p:spPr>
              <a:xfrm>
                <a:off x="2756039" y="2905505"/>
                <a:ext cx="58419" cy="13970"/>
              </a:xfrm>
              <a:custGeom>
                <a:avLst/>
                <a:gdLst/>
                <a:ahLst/>
                <a:cxnLst/>
                <a:rect l="l" t="t" r="r" b="b"/>
                <a:pathLst>
                  <a:path w="58419" h="13969">
                    <a:moveTo>
                      <a:pt x="57912" y="3810"/>
                    </a:moveTo>
                    <a:lnTo>
                      <a:pt x="51816" y="7929"/>
                    </a:lnTo>
                    <a:lnTo>
                      <a:pt x="45148" y="11049"/>
                    </a:lnTo>
                    <a:lnTo>
                      <a:pt x="38195" y="13025"/>
                    </a:lnTo>
                    <a:lnTo>
                      <a:pt x="31242" y="13716"/>
                    </a:lnTo>
                    <a:lnTo>
                      <a:pt x="22288" y="12430"/>
                    </a:lnTo>
                    <a:lnTo>
                      <a:pt x="13906" y="9715"/>
                    </a:lnTo>
                    <a:lnTo>
                      <a:pt x="6381" y="5572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51" name="object 451"/>
              <p:cNvSpPr/>
              <p:nvPr/>
            </p:nvSpPr>
            <p:spPr>
              <a:xfrm>
                <a:off x="2820809" y="2965084"/>
                <a:ext cx="44182" cy="161996"/>
              </a:xfrm>
              <a:prstGeom prst="rect">
                <a:avLst/>
              </a:prstGeom>
              <a:blipFill>
                <a:blip r:embed="rId2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52" name="object 452"/>
              <p:cNvSpPr/>
              <p:nvPr/>
            </p:nvSpPr>
            <p:spPr>
              <a:xfrm>
                <a:off x="2749181" y="3112007"/>
                <a:ext cx="3556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35560" h="165100">
                    <a:moveTo>
                      <a:pt x="31242" y="0"/>
                    </a:moveTo>
                    <a:lnTo>
                      <a:pt x="35052" y="133350"/>
                    </a:lnTo>
                    <a:lnTo>
                      <a:pt x="25931" y="140803"/>
                    </a:lnTo>
                    <a:lnTo>
                      <a:pt x="16954" y="148399"/>
                    </a:lnTo>
                    <a:lnTo>
                      <a:pt x="8262" y="156281"/>
                    </a:lnTo>
                    <a:lnTo>
                      <a:pt x="0" y="16459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53" name="object 453"/>
              <p:cNvSpPr/>
              <p:nvPr/>
            </p:nvSpPr>
            <p:spPr>
              <a:xfrm>
                <a:off x="2808617" y="3015995"/>
                <a:ext cx="49530" cy="145415"/>
              </a:xfrm>
              <a:custGeom>
                <a:avLst/>
                <a:gdLst/>
                <a:ahLst/>
                <a:cxnLst/>
                <a:rect l="l" t="t" r="r" b="b"/>
                <a:pathLst>
                  <a:path w="49530" h="145414">
                    <a:moveTo>
                      <a:pt x="49530" y="135636"/>
                    </a:moveTo>
                    <a:lnTo>
                      <a:pt x="43826" y="141743"/>
                    </a:lnTo>
                    <a:lnTo>
                      <a:pt x="36480" y="145065"/>
                    </a:lnTo>
                    <a:lnTo>
                      <a:pt x="28420" y="145387"/>
                    </a:lnTo>
                    <a:lnTo>
                      <a:pt x="20574" y="142494"/>
                    </a:lnTo>
                    <a:lnTo>
                      <a:pt x="14466" y="136790"/>
                    </a:lnTo>
                    <a:lnTo>
                      <a:pt x="11144" y="129444"/>
                    </a:lnTo>
                    <a:lnTo>
                      <a:pt x="10822" y="121384"/>
                    </a:lnTo>
                    <a:lnTo>
                      <a:pt x="13716" y="113538"/>
                    </a:lnTo>
                    <a:lnTo>
                      <a:pt x="14478" y="112776"/>
                    </a:lnTo>
                    <a:lnTo>
                      <a:pt x="15240" y="112014"/>
                    </a:lnTo>
                    <a:lnTo>
                      <a:pt x="16002" y="110490"/>
                    </a:lnTo>
                    <a:lnTo>
                      <a:pt x="8382" y="108966"/>
                    </a:lnTo>
                    <a:lnTo>
                      <a:pt x="2286" y="103632"/>
                    </a:lnTo>
                    <a:lnTo>
                      <a:pt x="762" y="96012"/>
                    </a:lnTo>
                    <a:lnTo>
                      <a:pt x="750" y="72009"/>
                    </a:lnTo>
                    <a:lnTo>
                      <a:pt x="666" y="48006"/>
                    </a:lnTo>
                    <a:lnTo>
                      <a:pt x="440" y="24003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54" name="object 454"/>
              <p:cNvSpPr/>
              <p:nvPr/>
            </p:nvSpPr>
            <p:spPr>
              <a:xfrm>
                <a:off x="2730131" y="2984754"/>
                <a:ext cx="6350" cy="14414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144">
                    <a:moveTo>
                      <a:pt x="6095" y="144017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55" name="object 455"/>
              <p:cNvSpPr/>
              <p:nvPr/>
            </p:nvSpPr>
            <p:spPr>
              <a:xfrm>
                <a:off x="2719463" y="3089148"/>
                <a:ext cx="1524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15239" h="8889">
                    <a:moveTo>
                      <a:pt x="0" y="0"/>
                    </a:moveTo>
                    <a:lnTo>
                      <a:pt x="4572" y="4572"/>
                    </a:lnTo>
                    <a:lnTo>
                      <a:pt x="9144" y="7620"/>
                    </a:lnTo>
                    <a:lnTo>
                      <a:pt x="15240" y="8381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56" name="object 456"/>
              <p:cNvSpPr/>
              <p:nvPr/>
            </p:nvSpPr>
            <p:spPr>
              <a:xfrm>
                <a:off x="2709557" y="2832354"/>
                <a:ext cx="155575" cy="468630"/>
              </a:xfrm>
              <a:custGeom>
                <a:avLst/>
                <a:gdLst/>
                <a:ahLst/>
                <a:cxnLst/>
                <a:rect l="l" t="t" r="r" b="b"/>
                <a:pathLst>
                  <a:path w="155575" h="468629">
                    <a:moveTo>
                      <a:pt x="66293" y="468629"/>
                    </a:moveTo>
                    <a:lnTo>
                      <a:pt x="139445" y="432815"/>
                    </a:lnTo>
                    <a:lnTo>
                      <a:pt x="139445" y="407669"/>
                    </a:lnTo>
                    <a:lnTo>
                      <a:pt x="145541" y="323087"/>
                    </a:lnTo>
                    <a:lnTo>
                      <a:pt x="150113" y="318515"/>
                    </a:lnTo>
                    <a:lnTo>
                      <a:pt x="153161" y="312419"/>
                    </a:lnTo>
                    <a:lnTo>
                      <a:pt x="153161" y="305561"/>
                    </a:lnTo>
                    <a:lnTo>
                      <a:pt x="153161" y="300227"/>
                    </a:lnTo>
                    <a:lnTo>
                      <a:pt x="151637" y="294131"/>
                    </a:lnTo>
                    <a:lnTo>
                      <a:pt x="148590" y="289559"/>
                    </a:lnTo>
                    <a:lnTo>
                      <a:pt x="150876" y="288797"/>
                    </a:lnTo>
                    <a:lnTo>
                      <a:pt x="153161" y="286511"/>
                    </a:lnTo>
                    <a:lnTo>
                      <a:pt x="153161" y="284225"/>
                    </a:lnTo>
                    <a:lnTo>
                      <a:pt x="154483" y="250388"/>
                    </a:lnTo>
                    <a:lnTo>
                      <a:pt x="155162" y="216407"/>
                    </a:lnTo>
                    <a:lnTo>
                      <a:pt x="155412" y="182427"/>
                    </a:lnTo>
                    <a:lnTo>
                      <a:pt x="155447" y="148589"/>
                    </a:lnTo>
                    <a:lnTo>
                      <a:pt x="155447" y="144017"/>
                    </a:lnTo>
                    <a:lnTo>
                      <a:pt x="153923" y="138683"/>
                    </a:lnTo>
                    <a:lnTo>
                      <a:pt x="153161" y="134111"/>
                    </a:lnTo>
                    <a:lnTo>
                      <a:pt x="122681" y="96773"/>
                    </a:lnTo>
                    <a:lnTo>
                      <a:pt x="100583" y="83057"/>
                    </a:lnTo>
                    <a:lnTo>
                      <a:pt x="100583" y="79247"/>
                    </a:lnTo>
                    <a:lnTo>
                      <a:pt x="108263" y="72044"/>
                    </a:lnTo>
                    <a:lnTo>
                      <a:pt x="114014" y="63341"/>
                    </a:lnTo>
                    <a:lnTo>
                      <a:pt x="117621" y="53637"/>
                    </a:lnTo>
                    <a:lnTo>
                      <a:pt x="118871" y="43433"/>
                    </a:lnTo>
                    <a:lnTo>
                      <a:pt x="115966" y="26360"/>
                    </a:lnTo>
                    <a:lnTo>
                      <a:pt x="107060" y="12572"/>
                    </a:lnTo>
                    <a:lnTo>
                      <a:pt x="93583" y="3357"/>
                    </a:lnTo>
                    <a:lnTo>
                      <a:pt x="76961" y="0"/>
                    </a:lnTo>
                    <a:lnTo>
                      <a:pt x="60328" y="3357"/>
                    </a:lnTo>
                    <a:lnTo>
                      <a:pt x="46767" y="12572"/>
                    </a:lnTo>
                    <a:lnTo>
                      <a:pt x="37635" y="26360"/>
                    </a:lnTo>
                    <a:lnTo>
                      <a:pt x="34289" y="43433"/>
                    </a:lnTo>
                    <a:lnTo>
                      <a:pt x="35552" y="54066"/>
                    </a:lnTo>
                    <a:lnTo>
                      <a:pt x="39242" y="63912"/>
                    </a:lnTo>
                    <a:lnTo>
                      <a:pt x="45219" y="72473"/>
                    </a:lnTo>
                    <a:lnTo>
                      <a:pt x="53339" y="79247"/>
                    </a:lnTo>
                    <a:lnTo>
                      <a:pt x="44315" y="83272"/>
                    </a:lnTo>
                    <a:lnTo>
                      <a:pt x="6095" y="108203"/>
                    </a:lnTo>
                    <a:lnTo>
                      <a:pt x="2857" y="156209"/>
                    </a:lnTo>
                    <a:lnTo>
                      <a:pt x="2285" y="195833"/>
                    </a:lnTo>
                    <a:lnTo>
                      <a:pt x="2285" y="208966"/>
                    </a:lnTo>
                    <a:lnTo>
                      <a:pt x="2285" y="222027"/>
                    </a:lnTo>
                    <a:lnTo>
                      <a:pt x="2285" y="234946"/>
                    </a:lnTo>
                    <a:lnTo>
                      <a:pt x="2285" y="247649"/>
                    </a:lnTo>
                    <a:lnTo>
                      <a:pt x="2285" y="248411"/>
                    </a:lnTo>
                    <a:lnTo>
                      <a:pt x="3047" y="252221"/>
                    </a:lnTo>
                    <a:lnTo>
                      <a:pt x="5333" y="255269"/>
                    </a:lnTo>
                    <a:lnTo>
                      <a:pt x="9143" y="257555"/>
                    </a:lnTo>
                    <a:lnTo>
                      <a:pt x="6095" y="262127"/>
                    </a:lnTo>
                    <a:lnTo>
                      <a:pt x="3809" y="266699"/>
                    </a:lnTo>
                    <a:lnTo>
                      <a:pt x="3047" y="272033"/>
                    </a:lnTo>
                    <a:lnTo>
                      <a:pt x="2988" y="280582"/>
                    </a:lnTo>
                    <a:lnTo>
                      <a:pt x="6000" y="288416"/>
                    </a:lnTo>
                    <a:lnTo>
                      <a:pt x="11727" y="294536"/>
                    </a:lnTo>
                    <a:lnTo>
                      <a:pt x="19811" y="297941"/>
                    </a:lnTo>
                    <a:lnTo>
                      <a:pt x="20573" y="297941"/>
                    </a:lnTo>
                    <a:lnTo>
                      <a:pt x="22859" y="297941"/>
                    </a:lnTo>
                    <a:lnTo>
                      <a:pt x="25145" y="297941"/>
                    </a:lnTo>
                    <a:lnTo>
                      <a:pt x="26669" y="296417"/>
                    </a:lnTo>
                    <a:lnTo>
                      <a:pt x="33527" y="397001"/>
                    </a:lnTo>
                    <a:lnTo>
                      <a:pt x="0" y="428243"/>
                    </a:lnTo>
                    <a:lnTo>
                      <a:pt x="0" y="436625"/>
                    </a:lnTo>
                    <a:lnTo>
                      <a:pt x="25907" y="449579"/>
                    </a:lnTo>
                    <a:lnTo>
                      <a:pt x="37337" y="445769"/>
                    </a:lnTo>
                    <a:lnTo>
                      <a:pt x="38099" y="453389"/>
                    </a:lnTo>
                    <a:lnTo>
                      <a:pt x="64007" y="467105"/>
                    </a:lnTo>
                    <a:lnTo>
                      <a:pt x="66293" y="468629"/>
                    </a:lnTo>
                  </a:path>
                </a:pathLst>
              </a:custGeom>
              <a:ln w="9143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57" name="object 457"/>
              <p:cNvSpPr/>
              <p:nvPr/>
            </p:nvSpPr>
            <p:spPr>
              <a:xfrm>
                <a:off x="3089795" y="3081527"/>
                <a:ext cx="41148" cy="48767"/>
              </a:xfrm>
              <a:prstGeom prst="rect">
                <a:avLst/>
              </a:prstGeom>
              <a:blipFill>
                <a:blip r:embed="rId21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58" name="object 458"/>
              <p:cNvSpPr/>
              <p:nvPr/>
            </p:nvSpPr>
            <p:spPr>
              <a:xfrm>
                <a:off x="3085985" y="2924079"/>
                <a:ext cx="121157" cy="375380"/>
              </a:xfrm>
              <a:prstGeom prst="rect">
                <a:avLst/>
              </a:prstGeom>
              <a:blipFill>
                <a:blip r:embed="rId21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59" name="object 459"/>
              <p:cNvSpPr/>
              <p:nvPr/>
            </p:nvSpPr>
            <p:spPr>
              <a:xfrm>
                <a:off x="3111893" y="3106673"/>
                <a:ext cx="121285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1285" h="195579">
                    <a:moveTo>
                      <a:pt x="33528" y="152233"/>
                    </a:moveTo>
                    <a:lnTo>
                      <a:pt x="33528" y="134873"/>
                    </a:lnTo>
                    <a:lnTo>
                      <a:pt x="24122" y="141577"/>
                    </a:lnTo>
                    <a:lnTo>
                      <a:pt x="15430" y="149066"/>
                    </a:lnTo>
                    <a:lnTo>
                      <a:pt x="7596" y="157269"/>
                    </a:lnTo>
                    <a:lnTo>
                      <a:pt x="762" y="166115"/>
                    </a:lnTo>
                    <a:lnTo>
                      <a:pt x="0" y="169163"/>
                    </a:lnTo>
                    <a:lnTo>
                      <a:pt x="0" y="172211"/>
                    </a:lnTo>
                    <a:lnTo>
                      <a:pt x="1088" y="174389"/>
                    </a:lnTo>
                    <a:lnTo>
                      <a:pt x="12192" y="170687"/>
                    </a:lnTo>
                    <a:lnTo>
                      <a:pt x="12192" y="171449"/>
                    </a:lnTo>
                    <a:lnTo>
                      <a:pt x="21347" y="163008"/>
                    </a:lnTo>
                    <a:lnTo>
                      <a:pt x="30575" y="154781"/>
                    </a:lnTo>
                    <a:lnTo>
                      <a:pt x="33528" y="152233"/>
                    </a:lnTo>
                    <a:close/>
                  </a:path>
                  <a:path w="121285" h="195579">
                    <a:moveTo>
                      <a:pt x="1524" y="175259"/>
                    </a:moveTo>
                    <a:lnTo>
                      <a:pt x="1088" y="174389"/>
                    </a:lnTo>
                    <a:lnTo>
                      <a:pt x="762" y="174497"/>
                    </a:lnTo>
                    <a:lnTo>
                      <a:pt x="1524" y="175259"/>
                    </a:lnTo>
                    <a:close/>
                  </a:path>
                  <a:path w="121285" h="195579">
                    <a:moveTo>
                      <a:pt x="49530" y="138683"/>
                    </a:moveTo>
                    <a:lnTo>
                      <a:pt x="45720" y="4571"/>
                    </a:lnTo>
                    <a:lnTo>
                      <a:pt x="37338" y="0"/>
                    </a:lnTo>
                    <a:lnTo>
                      <a:pt x="32766" y="134873"/>
                    </a:lnTo>
                    <a:lnTo>
                      <a:pt x="33528" y="134873"/>
                    </a:lnTo>
                    <a:lnTo>
                      <a:pt x="33528" y="152233"/>
                    </a:lnTo>
                    <a:lnTo>
                      <a:pt x="39945" y="146696"/>
                    </a:lnTo>
                    <a:lnTo>
                      <a:pt x="49530" y="138683"/>
                    </a:lnTo>
                    <a:close/>
                  </a:path>
                  <a:path w="121285" h="195579">
                    <a:moveTo>
                      <a:pt x="121158" y="29717"/>
                    </a:moveTo>
                    <a:lnTo>
                      <a:pt x="84582" y="28955"/>
                    </a:lnTo>
                    <a:lnTo>
                      <a:pt x="76200" y="150875"/>
                    </a:lnTo>
                    <a:lnTo>
                      <a:pt x="66091" y="158603"/>
                    </a:lnTo>
                    <a:lnTo>
                      <a:pt x="56483" y="166973"/>
                    </a:lnTo>
                    <a:lnTo>
                      <a:pt x="47589" y="176057"/>
                    </a:lnTo>
                    <a:lnTo>
                      <a:pt x="39624" y="185927"/>
                    </a:lnTo>
                    <a:lnTo>
                      <a:pt x="39624" y="192023"/>
                    </a:lnTo>
                    <a:lnTo>
                      <a:pt x="40386" y="195071"/>
                    </a:lnTo>
                    <a:lnTo>
                      <a:pt x="40386" y="194309"/>
                    </a:lnTo>
                    <a:lnTo>
                      <a:pt x="114300" y="158495"/>
                    </a:lnTo>
                    <a:lnTo>
                      <a:pt x="114300" y="132587"/>
                    </a:lnTo>
                    <a:lnTo>
                      <a:pt x="121158" y="2971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60" name="object 460"/>
              <p:cNvSpPr/>
              <p:nvPr/>
            </p:nvSpPr>
            <p:spPr>
              <a:xfrm>
                <a:off x="3104273" y="2908232"/>
                <a:ext cx="135636" cy="79569"/>
              </a:xfrm>
              <a:prstGeom prst="rect">
                <a:avLst/>
              </a:prstGeom>
              <a:blipFill>
                <a:blip r:embed="rId21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61" name="object 461"/>
              <p:cNvSpPr/>
              <p:nvPr/>
            </p:nvSpPr>
            <p:spPr>
              <a:xfrm>
                <a:off x="3197237" y="3112007"/>
                <a:ext cx="42671" cy="50292"/>
              </a:xfrm>
              <a:prstGeom prst="rect">
                <a:avLst/>
              </a:prstGeom>
              <a:blipFill>
                <a:blip r:embed="rId21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62" name="object 462"/>
              <p:cNvSpPr/>
              <p:nvPr/>
            </p:nvSpPr>
            <p:spPr>
              <a:xfrm>
                <a:off x="3121037" y="2832354"/>
                <a:ext cx="84581" cy="86868"/>
              </a:xfrm>
              <a:prstGeom prst="rect">
                <a:avLst/>
              </a:prstGeom>
              <a:blipFill>
                <a:blip r:embed="rId21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63" name="object 463"/>
              <p:cNvSpPr/>
              <p:nvPr/>
            </p:nvSpPr>
            <p:spPr>
              <a:xfrm>
                <a:off x="3133229" y="2905505"/>
                <a:ext cx="58419" cy="13970"/>
              </a:xfrm>
              <a:custGeom>
                <a:avLst/>
                <a:gdLst/>
                <a:ahLst/>
                <a:cxnLst/>
                <a:rect l="l" t="t" r="r" b="b"/>
                <a:pathLst>
                  <a:path w="58419" h="13969">
                    <a:moveTo>
                      <a:pt x="57912" y="3810"/>
                    </a:moveTo>
                    <a:lnTo>
                      <a:pt x="51923" y="7929"/>
                    </a:lnTo>
                    <a:lnTo>
                      <a:pt x="45434" y="11049"/>
                    </a:lnTo>
                    <a:lnTo>
                      <a:pt x="38516" y="13025"/>
                    </a:lnTo>
                    <a:lnTo>
                      <a:pt x="31242" y="13716"/>
                    </a:lnTo>
                    <a:lnTo>
                      <a:pt x="22395" y="12430"/>
                    </a:lnTo>
                    <a:lnTo>
                      <a:pt x="14192" y="9715"/>
                    </a:lnTo>
                    <a:lnTo>
                      <a:pt x="6703" y="5572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64" name="object 464"/>
              <p:cNvSpPr/>
              <p:nvPr/>
            </p:nvSpPr>
            <p:spPr>
              <a:xfrm>
                <a:off x="3197999" y="2965084"/>
                <a:ext cx="44189" cy="161996"/>
              </a:xfrm>
              <a:prstGeom prst="rect">
                <a:avLst/>
              </a:prstGeom>
              <a:blipFill>
                <a:blip r:embed="rId21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65" name="object 465"/>
              <p:cNvSpPr/>
              <p:nvPr/>
            </p:nvSpPr>
            <p:spPr>
              <a:xfrm>
                <a:off x="3126371" y="3112007"/>
                <a:ext cx="3556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35560" h="165100">
                    <a:moveTo>
                      <a:pt x="31242" y="0"/>
                    </a:moveTo>
                    <a:lnTo>
                      <a:pt x="35052" y="133350"/>
                    </a:lnTo>
                    <a:lnTo>
                      <a:pt x="25931" y="140803"/>
                    </a:lnTo>
                    <a:lnTo>
                      <a:pt x="16954" y="148399"/>
                    </a:lnTo>
                    <a:lnTo>
                      <a:pt x="8262" y="156281"/>
                    </a:lnTo>
                    <a:lnTo>
                      <a:pt x="0" y="16459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66" name="object 466"/>
              <p:cNvSpPr/>
              <p:nvPr/>
            </p:nvSpPr>
            <p:spPr>
              <a:xfrm>
                <a:off x="3186569" y="3015995"/>
                <a:ext cx="48895" cy="145415"/>
              </a:xfrm>
              <a:custGeom>
                <a:avLst/>
                <a:gdLst/>
                <a:ahLst/>
                <a:cxnLst/>
                <a:rect l="l" t="t" r="r" b="b"/>
                <a:pathLst>
                  <a:path w="48894" h="145414">
                    <a:moveTo>
                      <a:pt x="48768" y="135636"/>
                    </a:moveTo>
                    <a:lnTo>
                      <a:pt x="43064" y="141743"/>
                    </a:lnTo>
                    <a:lnTo>
                      <a:pt x="35718" y="145065"/>
                    </a:lnTo>
                    <a:lnTo>
                      <a:pt x="27658" y="145387"/>
                    </a:lnTo>
                    <a:lnTo>
                      <a:pt x="19812" y="142494"/>
                    </a:lnTo>
                    <a:lnTo>
                      <a:pt x="13704" y="136790"/>
                    </a:lnTo>
                    <a:lnTo>
                      <a:pt x="10382" y="129444"/>
                    </a:lnTo>
                    <a:lnTo>
                      <a:pt x="10060" y="121384"/>
                    </a:lnTo>
                    <a:lnTo>
                      <a:pt x="12954" y="113538"/>
                    </a:lnTo>
                    <a:lnTo>
                      <a:pt x="13716" y="112776"/>
                    </a:lnTo>
                    <a:lnTo>
                      <a:pt x="14478" y="112014"/>
                    </a:lnTo>
                    <a:lnTo>
                      <a:pt x="15240" y="110490"/>
                    </a:lnTo>
                    <a:lnTo>
                      <a:pt x="7620" y="108966"/>
                    </a:lnTo>
                    <a:lnTo>
                      <a:pt x="1524" y="103632"/>
                    </a:lnTo>
                    <a:lnTo>
                      <a:pt x="0" y="96012"/>
                    </a:lnTo>
                    <a:lnTo>
                      <a:pt x="0" y="72009"/>
                    </a:lnTo>
                    <a:lnTo>
                      <a:pt x="0" y="48006"/>
                    </a:lnTo>
                    <a:lnTo>
                      <a:pt x="0" y="24003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67" name="object 467"/>
              <p:cNvSpPr/>
              <p:nvPr/>
            </p:nvSpPr>
            <p:spPr>
              <a:xfrm>
                <a:off x="3107321" y="2984754"/>
                <a:ext cx="6350" cy="14414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144">
                    <a:moveTo>
                      <a:pt x="6095" y="144017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68" name="object 468"/>
              <p:cNvSpPr/>
              <p:nvPr/>
            </p:nvSpPr>
            <p:spPr>
              <a:xfrm>
                <a:off x="3096653" y="3089148"/>
                <a:ext cx="1524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15239" h="8889">
                    <a:moveTo>
                      <a:pt x="0" y="0"/>
                    </a:moveTo>
                    <a:lnTo>
                      <a:pt x="4572" y="4572"/>
                    </a:lnTo>
                    <a:lnTo>
                      <a:pt x="9144" y="7620"/>
                    </a:lnTo>
                    <a:lnTo>
                      <a:pt x="15240" y="8381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69" name="object 469"/>
              <p:cNvSpPr/>
              <p:nvPr/>
            </p:nvSpPr>
            <p:spPr>
              <a:xfrm>
                <a:off x="3086747" y="2832354"/>
                <a:ext cx="155575" cy="468630"/>
              </a:xfrm>
              <a:custGeom>
                <a:avLst/>
                <a:gdLst/>
                <a:ahLst/>
                <a:cxnLst/>
                <a:rect l="l" t="t" r="r" b="b"/>
                <a:pathLst>
                  <a:path w="155575" h="468629">
                    <a:moveTo>
                      <a:pt x="66293" y="468629"/>
                    </a:moveTo>
                    <a:lnTo>
                      <a:pt x="139445" y="432815"/>
                    </a:lnTo>
                    <a:lnTo>
                      <a:pt x="139445" y="407669"/>
                    </a:lnTo>
                    <a:lnTo>
                      <a:pt x="145541" y="323087"/>
                    </a:lnTo>
                    <a:lnTo>
                      <a:pt x="150113" y="318515"/>
                    </a:lnTo>
                    <a:lnTo>
                      <a:pt x="153161" y="312419"/>
                    </a:lnTo>
                    <a:lnTo>
                      <a:pt x="153161" y="305561"/>
                    </a:lnTo>
                    <a:lnTo>
                      <a:pt x="153161" y="300227"/>
                    </a:lnTo>
                    <a:lnTo>
                      <a:pt x="151637" y="294131"/>
                    </a:lnTo>
                    <a:lnTo>
                      <a:pt x="148590" y="289559"/>
                    </a:lnTo>
                    <a:lnTo>
                      <a:pt x="150876" y="288797"/>
                    </a:lnTo>
                    <a:lnTo>
                      <a:pt x="154805" y="250388"/>
                    </a:lnTo>
                    <a:lnTo>
                      <a:pt x="155424" y="182427"/>
                    </a:lnTo>
                    <a:lnTo>
                      <a:pt x="155447" y="148589"/>
                    </a:lnTo>
                    <a:lnTo>
                      <a:pt x="155447" y="144017"/>
                    </a:lnTo>
                    <a:lnTo>
                      <a:pt x="153923" y="138683"/>
                    </a:lnTo>
                    <a:lnTo>
                      <a:pt x="153161" y="134111"/>
                    </a:lnTo>
                    <a:lnTo>
                      <a:pt x="122681" y="96773"/>
                    </a:lnTo>
                    <a:lnTo>
                      <a:pt x="100583" y="83057"/>
                    </a:lnTo>
                    <a:lnTo>
                      <a:pt x="100583" y="79247"/>
                    </a:lnTo>
                    <a:lnTo>
                      <a:pt x="108263" y="72044"/>
                    </a:lnTo>
                    <a:lnTo>
                      <a:pt x="114014" y="63341"/>
                    </a:lnTo>
                    <a:lnTo>
                      <a:pt x="117621" y="53637"/>
                    </a:lnTo>
                    <a:lnTo>
                      <a:pt x="118871" y="43433"/>
                    </a:lnTo>
                    <a:lnTo>
                      <a:pt x="115966" y="26360"/>
                    </a:lnTo>
                    <a:lnTo>
                      <a:pt x="107060" y="12572"/>
                    </a:lnTo>
                    <a:lnTo>
                      <a:pt x="93583" y="3357"/>
                    </a:lnTo>
                    <a:lnTo>
                      <a:pt x="76961" y="0"/>
                    </a:lnTo>
                    <a:lnTo>
                      <a:pt x="60328" y="3357"/>
                    </a:lnTo>
                    <a:lnTo>
                      <a:pt x="46767" y="12572"/>
                    </a:lnTo>
                    <a:lnTo>
                      <a:pt x="37635" y="26360"/>
                    </a:lnTo>
                    <a:lnTo>
                      <a:pt x="34289" y="43433"/>
                    </a:lnTo>
                    <a:lnTo>
                      <a:pt x="35552" y="54066"/>
                    </a:lnTo>
                    <a:lnTo>
                      <a:pt x="39242" y="63912"/>
                    </a:lnTo>
                    <a:lnTo>
                      <a:pt x="45219" y="72473"/>
                    </a:lnTo>
                    <a:lnTo>
                      <a:pt x="53339" y="79247"/>
                    </a:lnTo>
                    <a:lnTo>
                      <a:pt x="44315" y="83272"/>
                    </a:lnTo>
                    <a:lnTo>
                      <a:pt x="6095" y="108203"/>
                    </a:lnTo>
                    <a:lnTo>
                      <a:pt x="2857" y="156209"/>
                    </a:lnTo>
                    <a:lnTo>
                      <a:pt x="2285" y="195833"/>
                    </a:lnTo>
                    <a:lnTo>
                      <a:pt x="2297" y="208966"/>
                    </a:lnTo>
                    <a:lnTo>
                      <a:pt x="2381" y="222027"/>
                    </a:lnTo>
                    <a:lnTo>
                      <a:pt x="2607" y="234946"/>
                    </a:lnTo>
                    <a:lnTo>
                      <a:pt x="3047" y="247649"/>
                    </a:lnTo>
                    <a:lnTo>
                      <a:pt x="3047" y="248411"/>
                    </a:lnTo>
                    <a:lnTo>
                      <a:pt x="3047" y="252221"/>
                    </a:lnTo>
                    <a:lnTo>
                      <a:pt x="5333" y="255269"/>
                    </a:lnTo>
                    <a:lnTo>
                      <a:pt x="9143" y="257555"/>
                    </a:lnTo>
                    <a:lnTo>
                      <a:pt x="6095" y="262127"/>
                    </a:lnTo>
                    <a:lnTo>
                      <a:pt x="3809" y="266699"/>
                    </a:lnTo>
                    <a:lnTo>
                      <a:pt x="3047" y="272033"/>
                    </a:lnTo>
                    <a:lnTo>
                      <a:pt x="2988" y="280582"/>
                    </a:lnTo>
                    <a:lnTo>
                      <a:pt x="6000" y="288416"/>
                    </a:lnTo>
                    <a:lnTo>
                      <a:pt x="11727" y="294536"/>
                    </a:lnTo>
                    <a:lnTo>
                      <a:pt x="19811" y="297941"/>
                    </a:lnTo>
                    <a:lnTo>
                      <a:pt x="20573" y="297941"/>
                    </a:lnTo>
                    <a:lnTo>
                      <a:pt x="22859" y="297941"/>
                    </a:lnTo>
                    <a:lnTo>
                      <a:pt x="25145" y="297941"/>
                    </a:lnTo>
                    <a:lnTo>
                      <a:pt x="26669" y="296417"/>
                    </a:lnTo>
                    <a:lnTo>
                      <a:pt x="33527" y="397001"/>
                    </a:lnTo>
                    <a:lnTo>
                      <a:pt x="0" y="428243"/>
                    </a:lnTo>
                    <a:lnTo>
                      <a:pt x="0" y="436625"/>
                    </a:lnTo>
                    <a:lnTo>
                      <a:pt x="25907" y="449579"/>
                    </a:lnTo>
                    <a:lnTo>
                      <a:pt x="37337" y="445769"/>
                    </a:lnTo>
                    <a:lnTo>
                      <a:pt x="38099" y="453389"/>
                    </a:lnTo>
                    <a:lnTo>
                      <a:pt x="64007" y="467105"/>
                    </a:lnTo>
                    <a:lnTo>
                      <a:pt x="66293" y="468629"/>
                    </a:lnTo>
                  </a:path>
                </a:pathLst>
              </a:custGeom>
              <a:ln w="9143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70" name="object 470"/>
              <p:cNvSpPr/>
              <p:nvPr/>
            </p:nvSpPr>
            <p:spPr>
              <a:xfrm>
                <a:off x="3466985" y="3081527"/>
                <a:ext cx="41148" cy="48767"/>
              </a:xfrm>
              <a:prstGeom prst="rect">
                <a:avLst/>
              </a:prstGeom>
              <a:blipFill>
                <a:blip r:embed="rId21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71" name="object 471"/>
              <p:cNvSpPr/>
              <p:nvPr/>
            </p:nvSpPr>
            <p:spPr>
              <a:xfrm>
                <a:off x="3463175" y="2924079"/>
                <a:ext cx="121920" cy="375380"/>
              </a:xfrm>
              <a:prstGeom prst="rect">
                <a:avLst/>
              </a:prstGeom>
              <a:blipFill>
                <a:blip r:embed="rId21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72" name="object 472"/>
              <p:cNvSpPr/>
              <p:nvPr/>
            </p:nvSpPr>
            <p:spPr>
              <a:xfrm>
                <a:off x="3489083" y="3106673"/>
                <a:ext cx="121285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1285" h="195579">
                    <a:moveTo>
                      <a:pt x="33527" y="152233"/>
                    </a:moveTo>
                    <a:lnTo>
                      <a:pt x="33527" y="134873"/>
                    </a:lnTo>
                    <a:lnTo>
                      <a:pt x="24122" y="141577"/>
                    </a:lnTo>
                    <a:lnTo>
                      <a:pt x="15430" y="149066"/>
                    </a:lnTo>
                    <a:lnTo>
                      <a:pt x="7596" y="157269"/>
                    </a:lnTo>
                    <a:lnTo>
                      <a:pt x="761" y="166115"/>
                    </a:lnTo>
                    <a:lnTo>
                      <a:pt x="0" y="169163"/>
                    </a:lnTo>
                    <a:lnTo>
                      <a:pt x="0" y="172211"/>
                    </a:lnTo>
                    <a:lnTo>
                      <a:pt x="1088" y="174389"/>
                    </a:lnTo>
                    <a:lnTo>
                      <a:pt x="12191" y="170687"/>
                    </a:lnTo>
                    <a:lnTo>
                      <a:pt x="12191" y="171449"/>
                    </a:lnTo>
                    <a:lnTo>
                      <a:pt x="21347" y="163008"/>
                    </a:lnTo>
                    <a:lnTo>
                      <a:pt x="30575" y="154781"/>
                    </a:lnTo>
                    <a:lnTo>
                      <a:pt x="33527" y="152233"/>
                    </a:lnTo>
                    <a:close/>
                  </a:path>
                  <a:path w="121285" h="195579">
                    <a:moveTo>
                      <a:pt x="1523" y="175259"/>
                    </a:moveTo>
                    <a:lnTo>
                      <a:pt x="1088" y="174389"/>
                    </a:lnTo>
                    <a:lnTo>
                      <a:pt x="761" y="174497"/>
                    </a:lnTo>
                    <a:lnTo>
                      <a:pt x="1523" y="175259"/>
                    </a:lnTo>
                    <a:close/>
                  </a:path>
                  <a:path w="121285" h="195579">
                    <a:moveTo>
                      <a:pt x="49529" y="138683"/>
                    </a:moveTo>
                    <a:lnTo>
                      <a:pt x="45719" y="4571"/>
                    </a:lnTo>
                    <a:lnTo>
                      <a:pt x="37337" y="0"/>
                    </a:lnTo>
                    <a:lnTo>
                      <a:pt x="32765" y="134873"/>
                    </a:lnTo>
                    <a:lnTo>
                      <a:pt x="33527" y="134873"/>
                    </a:lnTo>
                    <a:lnTo>
                      <a:pt x="33527" y="152233"/>
                    </a:lnTo>
                    <a:lnTo>
                      <a:pt x="39945" y="146696"/>
                    </a:lnTo>
                    <a:lnTo>
                      <a:pt x="49529" y="138683"/>
                    </a:lnTo>
                    <a:close/>
                  </a:path>
                  <a:path w="121285" h="195579">
                    <a:moveTo>
                      <a:pt x="121157" y="29717"/>
                    </a:moveTo>
                    <a:lnTo>
                      <a:pt x="84581" y="28955"/>
                    </a:lnTo>
                    <a:lnTo>
                      <a:pt x="76199" y="150875"/>
                    </a:lnTo>
                    <a:lnTo>
                      <a:pt x="66091" y="158603"/>
                    </a:lnTo>
                    <a:lnTo>
                      <a:pt x="56483" y="166973"/>
                    </a:lnTo>
                    <a:lnTo>
                      <a:pt x="47589" y="176057"/>
                    </a:lnTo>
                    <a:lnTo>
                      <a:pt x="39623" y="185927"/>
                    </a:lnTo>
                    <a:lnTo>
                      <a:pt x="39623" y="192023"/>
                    </a:lnTo>
                    <a:lnTo>
                      <a:pt x="40385" y="195071"/>
                    </a:lnTo>
                    <a:lnTo>
                      <a:pt x="40385" y="194309"/>
                    </a:lnTo>
                    <a:lnTo>
                      <a:pt x="114299" y="158495"/>
                    </a:lnTo>
                    <a:lnTo>
                      <a:pt x="114299" y="132587"/>
                    </a:lnTo>
                    <a:lnTo>
                      <a:pt x="121157" y="2971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73" name="object 473"/>
              <p:cNvSpPr/>
              <p:nvPr/>
            </p:nvSpPr>
            <p:spPr>
              <a:xfrm>
                <a:off x="3482225" y="2908232"/>
                <a:ext cx="134874" cy="79569"/>
              </a:xfrm>
              <a:prstGeom prst="rect">
                <a:avLst/>
              </a:prstGeom>
              <a:blipFill>
                <a:blip r:embed="rId21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74" name="object 474"/>
              <p:cNvSpPr/>
              <p:nvPr/>
            </p:nvSpPr>
            <p:spPr>
              <a:xfrm>
                <a:off x="3574427" y="3112007"/>
                <a:ext cx="42671" cy="50292"/>
              </a:xfrm>
              <a:prstGeom prst="rect">
                <a:avLst/>
              </a:prstGeom>
              <a:blipFill>
                <a:blip r:embed="rId22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75" name="object 475"/>
              <p:cNvSpPr/>
              <p:nvPr/>
            </p:nvSpPr>
            <p:spPr>
              <a:xfrm>
                <a:off x="3498227" y="2832354"/>
                <a:ext cx="84581" cy="86868"/>
              </a:xfrm>
              <a:prstGeom prst="rect">
                <a:avLst/>
              </a:prstGeom>
              <a:blipFill>
                <a:blip r:embed="rId22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76" name="object 476"/>
              <p:cNvSpPr/>
              <p:nvPr/>
            </p:nvSpPr>
            <p:spPr>
              <a:xfrm>
                <a:off x="3510419" y="2905505"/>
                <a:ext cx="58419" cy="1397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13969">
                    <a:moveTo>
                      <a:pt x="57912" y="3810"/>
                    </a:moveTo>
                    <a:lnTo>
                      <a:pt x="51923" y="7929"/>
                    </a:lnTo>
                    <a:lnTo>
                      <a:pt x="45434" y="11049"/>
                    </a:lnTo>
                    <a:lnTo>
                      <a:pt x="38516" y="13025"/>
                    </a:lnTo>
                    <a:lnTo>
                      <a:pt x="31242" y="13716"/>
                    </a:lnTo>
                    <a:lnTo>
                      <a:pt x="22395" y="12430"/>
                    </a:lnTo>
                    <a:lnTo>
                      <a:pt x="14192" y="9715"/>
                    </a:lnTo>
                    <a:lnTo>
                      <a:pt x="6703" y="5572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77" name="object 477"/>
              <p:cNvSpPr/>
              <p:nvPr/>
            </p:nvSpPr>
            <p:spPr>
              <a:xfrm>
                <a:off x="3575189" y="2965084"/>
                <a:ext cx="44189" cy="161996"/>
              </a:xfrm>
              <a:prstGeom prst="rect">
                <a:avLst/>
              </a:prstGeom>
              <a:blipFill>
                <a:blip r:embed="rId22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78" name="object 478"/>
              <p:cNvSpPr/>
              <p:nvPr/>
            </p:nvSpPr>
            <p:spPr>
              <a:xfrm>
                <a:off x="3503561" y="3112007"/>
                <a:ext cx="3556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35560" h="165100">
                    <a:moveTo>
                      <a:pt x="31241" y="0"/>
                    </a:moveTo>
                    <a:lnTo>
                      <a:pt x="35051" y="133350"/>
                    </a:lnTo>
                    <a:lnTo>
                      <a:pt x="25931" y="140803"/>
                    </a:lnTo>
                    <a:lnTo>
                      <a:pt x="16954" y="148399"/>
                    </a:lnTo>
                    <a:lnTo>
                      <a:pt x="8262" y="156281"/>
                    </a:lnTo>
                    <a:lnTo>
                      <a:pt x="0" y="16459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79" name="object 479"/>
              <p:cNvSpPr/>
              <p:nvPr/>
            </p:nvSpPr>
            <p:spPr>
              <a:xfrm>
                <a:off x="3563759" y="3015995"/>
                <a:ext cx="48895" cy="145415"/>
              </a:xfrm>
              <a:custGeom>
                <a:avLst/>
                <a:gdLst/>
                <a:ahLst/>
                <a:cxnLst/>
                <a:rect l="l" t="t" r="r" b="b"/>
                <a:pathLst>
                  <a:path w="48895" h="145414">
                    <a:moveTo>
                      <a:pt x="48767" y="135636"/>
                    </a:moveTo>
                    <a:lnTo>
                      <a:pt x="43064" y="141743"/>
                    </a:lnTo>
                    <a:lnTo>
                      <a:pt x="35718" y="145065"/>
                    </a:lnTo>
                    <a:lnTo>
                      <a:pt x="27658" y="145387"/>
                    </a:lnTo>
                    <a:lnTo>
                      <a:pt x="19811" y="142494"/>
                    </a:lnTo>
                    <a:lnTo>
                      <a:pt x="13704" y="136790"/>
                    </a:lnTo>
                    <a:lnTo>
                      <a:pt x="10382" y="129444"/>
                    </a:lnTo>
                    <a:lnTo>
                      <a:pt x="10060" y="121384"/>
                    </a:lnTo>
                    <a:lnTo>
                      <a:pt x="12953" y="113538"/>
                    </a:lnTo>
                    <a:lnTo>
                      <a:pt x="13715" y="112776"/>
                    </a:lnTo>
                    <a:lnTo>
                      <a:pt x="14477" y="112014"/>
                    </a:lnTo>
                    <a:lnTo>
                      <a:pt x="15239" y="110490"/>
                    </a:lnTo>
                    <a:lnTo>
                      <a:pt x="7619" y="108966"/>
                    </a:lnTo>
                    <a:lnTo>
                      <a:pt x="1523" y="103632"/>
                    </a:lnTo>
                    <a:lnTo>
                      <a:pt x="0" y="96012"/>
                    </a:lnTo>
                    <a:lnTo>
                      <a:pt x="0" y="72009"/>
                    </a:lnTo>
                    <a:lnTo>
                      <a:pt x="0" y="48006"/>
                    </a:lnTo>
                    <a:lnTo>
                      <a:pt x="0" y="24003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80" name="object 480"/>
              <p:cNvSpPr/>
              <p:nvPr/>
            </p:nvSpPr>
            <p:spPr>
              <a:xfrm>
                <a:off x="3484511" y="2984754"/>
                <a:ext cx="6350" cy="14414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144">
                    <a:moveTo>
                      <a:pt x="6096" y="144017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81" name="object 481"/>
              <p:cNvSpPr/>
              <p:nvPr/>
            </p:nvSpPr>
            <p:spPr>
              <a:xfrm>
                <a:off x="3473843" y="3089148"/>
                <a:ext cx="1524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15239" h="8889">
                    <a:moveTo>
                      <a:pt x="0" y="0"/>
                    </a:moveTo>
                    <a:lnTo>
                      <a:pt x="4572" y="4572"/>
                    </a:lnTo>
                    <a:lnTo>
                      <a:pt x="9906" y="7620"/>
                    </a:lnTo>
                    <a:lnTo>
                      <a:pt x="15240" y="8381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82" name="object 482"/>
              <p:cNvSpPr/>
              <p:nvPr/>
            </p:nvSpPr>
            <p:spPr>
              <a:xfrm>
                <a:off x="3463937" y="2832354"/>
                <a:ext cx="155575" cy="468630"/>
              </a:xfrm>
              <a:custGeom>
                <a:avLst/>
                <a:gdLst/>
                <a:ahLst/>
                <a:cxnLst/>
                <a:rect l="l" t="t" r="r" b="b"/>
                <a:pathLst>
                  <a:path w="155575" h="468629">
                    <a:moveTo>
                      <a:pt x="66294" y="468629"/>
                    </a:moveTo>
                    <a:lnTo>
                      <a:pt x="139446" y="432815"/>
                    </a:lnTo>
                    <a:lnTo>
                      <a:pt x="139446" y="407669"/>
                    </a:lnTo>
                    <a:lnTo>
                      <a:pt x="145542" y="323087"/>
                    </a:lnTo>
                    <a:lnTo>
                      <a:pt x="150114" y="318515"/>
                    </a:lnTo>
                    <a:lnTo>
                      <a:pt x="153162" y="312419"/>
                    </a:lnTo>
                    <a:lnTo>
                      <a:pt x="153162" y="305561"/>
                    </a:lnTo>
                    <a:lnTo>
                      <a:pt x="153162" y="300227"/>
                    </a:lnTo>
                    <a:lnTo>
                      <a:pt x="151638" y="294131"/>
                    </a:lnTo>
                    <a:lnTo>
                      <a:pt x="148590" y="289559"/>
                    </a:lnTo>
                    <a:lnTo>
                      <a:pt x="150876" y="288797"/>
                    </a:lnTo>
                    <a:lnTo>
                      <a:pt x="154805" y="250388"/>
                    </a:lnTo>
                    <a:lnTo>
                      <a:pt x="155424" y="182427"/>
                    </a:lnTo>
                    <a:lnTo>
                      <a:pt x="155448" y="148589"/>
                    </a:lnTo>
                    <a:lnTo>
                      <a:pt x="155448" y="144017"/>
                    </a:lnTo>
                    <a:lnTo>
                      <a:pt x="132373" y="104322"/>
                    </a:lnTo>
                    <a:lnTo>
                      <a:pt x="100584" y="83057"/>
                    </a:lnTo>
                    <a:lnTo>
                      <a:pt x="100584" y="79247"/>
                    </a:lnTo>
                    <a:lnTo>
                      <a:pt x="108263" y="72044"/>
                    </a:lnTo>
                    <a:lnTo>
                      <a:pt x="114014" y="63341"/>
                    </a:lnTo>
                    <a:lnTo>
                      <a:pt x="117621" y="53637"/>
                    </a:lnTo>
                    <a:lnTo>
                      <a:pt x="118872" y="43433"/>
                    </a:lnTo>
                    <a:lnTo>
                      <a:pt x="115966" y="26360"/>
                    </a:lnTo>
                    <a:lnTo>
                      <a:pt x="107061" y="12572"/>
                    </a:lnTo>
                    <a:lnTo>
                      <a:pt x="93583" y="3357"/>
                    </a:lnTo>
                    <a:lnTo>
                      <a:pt x="76962" y="0"/>
                    </a:lnTo>
                    <a:lnTo>
                      <a:pt x="60328" y="3357"/>
                    </a:lnTo>
                    <a:lnTo>
                      <a:pt x="46767" y="12572"/>
                    </a:lnTo>
                    <a:lnTo>
                      <a:pt x="37635" y="26360"/>
                    </a:lnTo>
                    <a:lnTo>
                      <a:pt x="34290" y="43433"/>
                    </a:lnTo>
                    <a:lnTo>
                      <a:pt x="35659" y="54066"/>
                    </a:lnTo>
                    <a:lnTo>
                      <a:pt x="39528" y="63912"/>
                    </a:lnTo>
                    <a:lnTo>
                      <a:pt x="45541" y="72473"/>
                    </a:lnTo>
                    <a:lnTo>
                      <a:pt x="53340" y="79247"/>
                    </a:lnTo>
                    <a:lnTo>
                      <a:pt x="44326" y="83272"/>
                    </a:lnTo>
                    <a:lnTo>
                      <a:pt x="6096" y="108203"/>
                    </a:lnTo>
                    <a:lnTo>
                      <a:pt x="2857" y="156209"/>
                    </a:lnTo>
                    <a:lnTo>
                      <a:pt x="2286" y="195833"/>
                    </a:lnTo>
                    <a:lnTo>
                      <a:pt x="2405" y="208966"/>
                    </a:lnTo>
                    <a:lnTo>
                      <a:pt x="2667" y="222027"/>
                    </a:lnTo>
                    <a:lnTo>
                      <a:pt x="2928" y="234946"/>
                    </a:lnTo>
                    <a:lnTo>
                      <a:pt x="3048" y="247649"/>
                    </a:lnTo>
                    <a:lnTo>
                      <a:pt x="3048" y="248411"/>
                    </a:lnTo>
                    <a:lnTo>
                      <a:pt x="3048" y="252221"/>
                    </a:lnTo>
                    <a:lnTo>
                      <a:pt x="5334" y="255269"/>
                    </a:lnTo>
                    <a:lnTo>
                      <a:pt x="9144" y="257555"/>
                    </a:lnTo>
                    <a:lnTo>
                      <a:pt x="6096" y="262127"/>
                    </a:lnTo>
                    <a:lnTo>
                      <a:pt x="3810" y="266699"/>
                    </a:lnTo>
                    <a:lnTo>
                      <a:pt x="3048" y="272033"/>
                    </a:lnTo>
                    <a:lnTo>
                      <a:pt x="3095" y="280582"/>
                    </a:lnTo>
                    <a:lnTo>
                      <a:pt x="6286" y="288416"/>
                    </a:lnTo>
                    <a:lnTo>
                      <a:pt x="12049" y="294536"/>
                    </a:lnTo>
                    <a:lnTo>
                      <a:pt x="19812" y="297941"/>
                    </a:lnTo>
                    <a:lnTo>
                      <a:pt x="20574" y="297941"/>
                    </a:lnTo>
                    <a:lnTo>
                      <a:pt x="22860" y="297941"/>
                    </a:lnTo>
                    <a:lnTo>
                      <a:pt x="25146" y="297941"/>
                    </a:lnTo>
                    <a:lnTo>
                      <a:pt x="26670" y="296417"/>
                    </a:lnTo>
                    <a:lnTo>
                      <a:pt x="33528" y="397001"/>
                    </a:lnTo>
                    <a:lnTo>
                      <a:pt x="0" y="428243"/>
                    </a:lnTo>
                    <a:lnTo>
                      <a:pt x="0" y="436625"/>
                    </a:lnTo>
                    <a:lnTo>
                      <a:pt x="25908" y="449579"/>
                    </a:lnTo>
                    <a:lnTo>
                      <a:pt x="37338" y="445769"/>
                    </a:lnTo>
                    <a:lnTo>
                      <a:pt x="38100" y="453389"/>
                    </a:lnTo>
                    <a:lnTo>
                      <a:pt x="64008" y="467105"/>
                    </a:lnTo>
                    <a:lnTo>
                      <a:pt x="66294" y="468629"/>
                    </a:lnTo>
                  </a:path>
                </a:pathLst>
              </a:custGeom>
              <a:ln w="9143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83" name="object 483"/>
              <p:cNvSpPr/>
              <p:nvPr/>
            </p:nvSpPr>
            <p:spPr>
              <a:xfrm>
                <a:off x="3844175" y="3081527"/>
                <a:ext cx="41148" cy="48767"/>
              </a:xfrm>
              <a:prstGeom prst="rect">
                <a:avLst/>
              </a:prstGeom>
              <a:blipFill>
                <a:blip r:embed="rId22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84" name="object 484"/>
              <p:cNvSpPr/>
              <p:nvPr/>
            </p:nvSpPr>
            <p:spPr>
              <a:xfrm>
                <a:off x="3840365" y="2924079"/>
                <a:ext cx="121920" cy="375380"/>
              </a:xfrm>
              <a:prstGeom prst="rect">
                <a:avLst/>
              </a:prstGeom>
              <a:blipFill>
                <a:blip r:embed="rId22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85" name="object 485"/>
              <p:cNvSpPr/>
              <p:nvPr/>
            </p:nvSpPr>
            <p:spPr>
              <a:xfrm>
                <a:off x="3866273" y="3106673"/>
                <a:ext cx="121285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1285" h="195579">
                    <a:moveTo>
                      <a:pt x="33527" y="152233"/>
                    </a:moveTo>
                    <a:lnTo>
                      <a:pt x="33527" y="134873"/>
                    </a:lnTo>
                    <a:lnTo>
                      <a:pt x="24122" y="141577"/>
                    </a:lnTo>
                    <a:lnTo>
                      <a:pt x="15430" y="149066"/>
                    </a:lnTo>
                    <a:lnTo>
                      <a:pt x="7596" y="157269"/>
                    </a:lnTo>
                    <a:lnTo>
                      <a:pt x="761" y="166115"/>
                    </a:lnTo>
                    <a:lnTo>
                      <a:pt x="0" y="169163"/>
                    </a:lnTo>
                    <a:lnTo>
                      <a:pt x="0" y="172211"/>
                    </a:lnTo>
                    <a:lnTo>
                      <a:pt x="1088" y="174389"/>
                    </a:lnTo>
                    <a:lnTo>
                      <a:pt x="12191" y="170687"/>
                    </a:lnTo>
                    <a:lnTo>
                      <a:pt x="12191" y="171449"/>
                    </a:lnTo>
                    <a:lnTo>
                      <a:pt x="21347" y="163008"/>
                    </a:lnTo>
                    <a:lnTo>
                      <a:pt x="30575" y="154781"/>
                    </a:lnTo>
                    <a:lnTo>
                      <a:pt x="33527" y="152233"/>
                    </a:lnTo>
                    <a:close/>
                  </a:path>
                  <a:path w="121285" h="195579">
                    <a:moveTo>
                      <a:pt x="1523" y="175259"/>
                    </a:moveTo>
                    <a:lnTo>
                      <a:pt x="1088" y="174389"/>
                    </a:lnTo>
                    <a:lnTo>
                      <a:pt x="761" y="174497"/>
                    </a:lnTo>
                    <a:lnTo>
                      <a:pt x="1523" y="175259"/>
                    </a:lnTo>
                    <a:close/>
                  </a:path>
                  <a:path w="121285" h="195579">
                    <a:moveTo>
                      <a:pt x="49529" y="138683"/>
                    </a:moveTo>
                    <a:lnTo>
                      <a:pt x="45719" y="4571"/>
                    </a:lnTo>
                    <a:lnTo>
                      <a:pt x="37337" y="0"/>
                    </a:lnTo>
                    <a:lnTo>
                      <a:pt x="32765" y="134873"/>
                    </a:lnTo>
                    <a:lnTo>
                      <a:pt x="33527" y="134873"/>
                    </a:lnTo>
                    <a:lnTo>
                      <a:pt x="33527" y="152233"/>
                    </a:lnTo>
                    <a:lnTo>
                      <a:pt x="39945" y="146696"/>
                    </a:lnTo>
                    <a:lnTo>
                      <a:pt x="49529" y="138683"/>
                    </a:lnTo>
                    <a:close/>
                  </a:path>
                  <a:path w="121285" h="195579">
                    <a:moveTo>
                      <a:pt x="76961" y="176587"/>
                    </a:moveTo>
                    <a:lnTo>
                      <a:pt x="76961" y="150875"/>
                    </a:lnTo>
                    <a:lnTo>
                      <a:pt x="66520" y="158603"/>
                    </a:lnTo>
                    <a:lnTo>
                      <a:pt x="56864" y="166973"/>
                    </a:lnTo>
                    <a:lnTo>
                      <a:pt x="47922" y="176057"/>
                    </a:lnTo>
                    <a:lnTo>
                      <a:pt x="39623" y="185927"/>
                    </a:lnTo>
                    <a:lnTo>
                      <a:pt x="39623" y="192023"/>
                    </a:lnTo>
                    <a:lnTo>
                      <a:pt x="40385" y="195071"/>
                    </a:lnTo>
                    <a:lnTo>
                      <a:pt x="40385" y="194309"/>
                    </a:lnTo>
                    <a:lnTo>
                      <a:pt x="76961" y="176587"/>
                    </a:lnTo>
                    <a:close/>
                  </a:path>
                  <a:path w="121285" h="195579">
                    <a:moveTo>
                      <a:pt x="121157" y="29717"/>
                    </a:moveTo>
                    <a:lnTo>
                      <a:pt x="84581" y="28955"/>
                    </a:lnTo>
                    <a:lnTo>
                      <a:pt x="76199" y="150875"/>
                    </a:lnTo>
                    <a:lnTo>
                      <a:pt x="76961" y="150875"/>
                    </a:lnTo>
                    <a:lnTo>
                      <a:pt x="76961" y="176587"/>
                    </a:lnTo>
                    <a:lnTo>
                      <a:pt x="114299" y="158495"/>
                    </a:lnTo>
                    <a:lnTo>
                      <a:pt x="114299" y="132587"/>
                    </a:lnTo>
                    <a:lnTo>
                      <a:pt x="121157" y="2971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86" name="object 486"/>
              <p:cNvSpPr/>
              <p:nvPr/>
            </p:nvSpPr>
            <p:spPr>
              <a:xfrm>
                <a:off x="3859415" y="2908232"/>
                <a:ext cx="134874" cy="79569"/>
              </a:xfrm>
              <a:prstGeom prst="rect">
                <a:avLst/>
              </a:prstGeom>
              <a:blipFill>
                <a:blip r:embed="rId22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87" name="object 487"/>
              <p:cNvSpPr/>
              <p:nvPr/>
            </p:nvSpPr>
            <p:spPr>
              <a:xfrm>
                <a:off x="3951617" y="3112007"/>
                <a:ext cx="42672" cy="50292"/>
              </a:xfrm>
              <a:prstGeom prst="rect">
                <a:avLst/>
              </a:prstGeom>
              <a:blipFill>
                <a:blip r:embed="rId22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88" name="object 488"/>
              <p:cNvSpPr/>
              <p:nvPr/>
            </p:nvSpPr>
            <p:spPr>
              <a:xfrm>
                <a:off x="3875417" y="2832354"/>
                <a:ext cx="84581" cy="86868"/>
              </a:xfrm>
              <a:prstGeom prst="rect">
                <a:avLst/>
              </a:prstGeom>
              <a:blipFill>
                <a:blip r:embed="rId22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89" name="object 489"/>
              <p:cNvSpPr/>
              <p:nvPr/>
            </p:nvSpPr>
            <p:spPr>
              <a:xfrm>
                <a:off x="3887609" y="2905505"/>
                <a:ext cx="58419" cy="1397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13969">
                    <a:moveTo>
                      <a:pt x="57912" y="3810"/>
                    </a:moveTo>
                    <a:lnTo>
                      <a:pt x="51923" y="7929"/>
                    </a:lnTo>
                    <a:lnTo>
                      <a:pt x="45434" y="11049"/>
                    </a:lnTo>
                    <a:lnTo>
                      <a:pt x="38516" y="13025"/>
                    </a:lnTo>
                    <a:lnTo>
                      <a:pt x="31242" y="13716"/>
                    </a:lnTo>
                    <a:lnTo>
                      <a:pt x="22395" y="12430"/>
                    </a:lnTo>
                    <a:lnTo>
                      <a:pt x="14192" y="9715"/>
                    </a:lnTo>
                    <a:lnTo>
                      <a:pt x="6703" y="5572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90" name="object 490"/>
              <p:cNvSpPr/>
              <p:nvPr/>
            </p:nvSpPr>
            <p:spPr>
              <a:xfrm>
                <a:off x="3952379" y="2965084"/>
                <a:ext cx="44316" cy="161996"/>
              </a:xfrm>
              <a:prstGeom prst="rect">
                <a:avLst/>
              </a:prstGeom>
              <a:blipFill>
                <a:blip r:embed="rId22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91" name="object 491"/>
              <p:cNvSpPr/>
              <p:nvPr/>
            </p:nvSpPr>
            <p:spPr>
              <a:xfrm>
                <a:off x="3880751" y="3112007"/>
                <a:ext cx="3556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35560" h="165100">
                    <a:moveTo>
                      <a:pt x="31241" y="0"/>
                    </a:moveTo>
                    <a:lnTo>
                      <a:pt x="35051" y="133350"/>
                    </a:lnTo>
                    <a:lnTo>
                      <a:pt x="25931" y="140803"/>
                    </a:lnTo>
                    <a:lnTo>
                      <a:pt x="16954" y="148399"/>
                    </a:lnTo>
                    <a:lnTo>
                      <a:pt x="8262" y="156281"/>
                    </a:lnTo>
                    <a:lnTo>
                      <a:pt x="0" y="16459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92" name="object 492"/>
              <p:cNvSpPr/>
              <p:nvPr/>
            </p:nvSpPr>
            <p:spPr>
              <a:xfrm>
                <a:off x="3940949" y="3015995"/>
                <a:ext cx="48895" cy="145415"/>
              </a:xfrm>
              <a:custGeom>
                <a:avLst/>
                <a:gdLst/>
                <a:ahLst/>
                <a:cxnLst/>
                <a:rect l="l" t="t" r="r" b="b"/>
                <a:pathLst>
                  <a:path w="48895" h="145414">
                    <a:moveTo>
                      <a:pt x="48767" y="135636"/>
                    </a:moveTo>
                    <a:lnTo>
                      <a:pt x="43064" y="141743"/>
                    </a:lnTo>
                    <a:lnTo>
                      <a:pt x="35718" y="145065"/>
                    </a:lnTo>
                    <a:lnTo>
                      <a:pt x="27658" y="145387"/>
                    </a:lnTo>
                    <a:lnTo>
                      <a:pt x="19811" y="142494"/>
                    </a:lnTo>
                    <a:lnTo>
                      <a:pt x="13704" y="136790"/>
                    </a:lnTo>
                    <a:lnTo>
                      <a:pt x="10382" y="129444"/>
                    </a:lnTo>
                    <a:lnTo>
                      <a:pt x="10060" y="121384"/>
                    </a:lnTo>
                    <a:lnTo>
                      <a:pt x="12953" y="113538"/>
                    </a:lnTo>
                    <a:lnTo>
                      <a:pt x="13715" y="112776"/>
                    </a:lnTo>
                    <a:lnTo>
                      <a:pt x="14477" y="112014"/>
                    </a:lnTo>
                    <a:lnTo>
                      <a:pt x="15239" y="110490"/>
                    </a:lnTo>
                    <a:lnTo>
                      <a:pt x="7619" y="108966"/>
                    </a:lnTo>
                    <a:lnTo>
                      <a:pt x="1523" y="103632"/>
                    </a:lnTo>
                    <a:lnTo>
                      <a:pt x="0" y="96012"/>
                    </a:lnTo>
                    <a:lnTo>
                      <a:pt x="0" y="72009"/>
                    </a:lnTo>
                    <a:lnTo>
                      <a:pt x="0" y="48006"/>
                    </a:lnTo>
                    <a:lnTo>
                      <a:pt x="0" y="24003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93" name="object 493"/>
              <p:cNvSpPr/>
              <p:nvPr/>
            </p:nvSpPr>
            <p:spPr>
              <a:xfrm>
                <a:off x="3861701" y="2984754"/>
                <a:ext cx="6350" cy="14414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144">
                    <a:moveTo>
                      <a:pt x="6096" y="144017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94" name="object 494"/>
              <p:cNvSpPr/>
              <p:nvPr/>
            </p:nvSpPr>
            <p:spPr>
              <a:xfrm>
                <a:off x="3851033" y="3089148"/>
                <a:ext cx="1524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15239" h="8889">
                    <a:moveTo>
                      <a:pt x="0" y="0"/>
                    </a:moveTo>
                    <a:lnTo>
                      <a:pt x="4572" y="4572"/>
                    </a:lnTo>
                    <a:lnTo>
                      <a:pt x="9906" y="7620"/>
                    </a:lnTo>
                    <a:lnTo>
                      <a:pt x="15240" y="8381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95" name="object 495"/>
              <p:cNvSpPr/>
              <p:nvPr/>
            </p:nvSpPr>
            <p:spPr>
              <a:xfrm>
                <a:off x="3841127" y="2832354"/>
                <a:ext cx="156210" cy="468630"/>
              </a:xfrm>
              <a:custGeom>
                <a:avLst/>
                <a:gdLst/>
                <a:ahLst/>
                <a:cxnLst/>
                <a:rect l="l" t="t" r="r" b="b"/>
                <a:pathLst>
                  <a:path w="156210" h="468629">
                    <a:moveTo>
                      <a:pt x="66294" y="468629"/>
                    </a:moveTo>
                    <a:lnTo>
                      <a:pt x="140208" y="432815"/>
                    </a:lnTo>
                    <a:lnTo>
                      <a:pt x="140208" y="407669"/>
                    </a:lnTo>
                    <a:lnTo>
                      <a:pt x="145542" y="323087"/>
                    </a:lnTo>
                    <a:lnTo>
                      <a:pt x="150114" y="318515"/>
                    </a:lnTo>
                    <a:lnTo>
                      <a:pt x="153162" y="312419"/>
                    </a:lnTo>
                    <a:lnTo>
                      <a:pt x="153162" y="305561"/>
                    </a:lnTo>
                    <a:lnTo>
                      <a:pt x="153162" y="300227"/>
                    </a:lnTo>
                    <a:lnTo>
                      <a:pt x="151638" y="294131"/>
                    </a:lnTo>
                    <a:lnTo>
                      <a:pt x="148590" y="289559"/>
                    </a:lnTo>
                    <a:lnTo>
                      <a:pt x="150876" y="288797"/>
                    </a:lnTo>
                    <a:lnTo>
                      <a:pt x="154912" y="250388"/>
                    </a:lnTo>
                    <a:lnTo>
                      <a:pt x="155745" y="182427"/>
                    </a:lnTo>
                    <a:lnTo>
                      <a:pt x="155448" y="148589"/>
                    </a:lnTo>
                    <a:lnTo>
                      <a:pt x="155448" y="144017"/>
                    </a:lnTo>
                    <a:lnTo>
                      <a:pt x="132373" y="104322"/>
                    </a:lnTo>
                    <a:lnTo>
                      <a:pt x="100584" y="83057"/>
                    </a:lnTo>
                    <a:lnTo>
                      <a:pt x="100584" y="79247"/>
                    </a:lnTo>
                    <a:lnTo>
                      <a:pt x="108263" y="72044"/>
                    </a:lnTo>
                    <a:lnTo>
                      <a:pt x="114014" y="63341"/>
                    </a:lnTo>
                    <a:lnTo>
                      <a:pt x="117621" y="53637"/>
                    </a:lnTo>
                    <a:lnTo>
                      <a:pt x="118872" y="43433"/>
                    </a:lnTo>
                    <a:lnTo>
                      <a:pt x="115966" y="26360"/>
                    </a:lnTo>
                    <a:lnTo>
                      <a:pt x="107061" y="12572"/>
                    </a:lnTo>
                    <a:lnTo>
                      <a:pt x="93583" y="3357"/>
                    </a:lnTo>
                    <a:lnTo>
                      <a:pt x="76962" y="0"/>
                    </a:lnTo>
                    <a:lnTo>
                      <a:pt x="60328" y="3357"/>
                    </a:lnTo>
                    <a:lnTo>
                      <a:pt x="46767" y="12572"/>
                    </a:lnTo>
                    <a:lnTo>
                      <a:pt x="37635" y="26360"/>
                    </a:lnTo>
                    <a:lnTo>
                      <a:pt x="34290" y="43433"/>
                    </a:lnTo>
                    <a:lnTo>
                      <a:pt x="35659" y="54066"/>
                    </a:lnTo>
                    <a:lnTo>
                      <a:pt x="39528" y="63912"/>
                    </a:lnTo>
                    <a:lnTo>
                      <a:pt x="45541" y="72473"/>
                    </a:lnTo>
                    <a:lnTo>
                      <a:pt x="53340" y="79247"/>
                    </a:lnTo>
                    <a:lnTo>
                      <a:pt x="44326" y="83272"/>
                    </a:lnTo>
                    <a:lnTo>
                      <a:pt x="6096" y="108203"/>
                    </a:lnTo>
                    <a:lnTo>
                      <a:pt x="2857" y="156209"/>
                    </a:lnTo>
                    <a:lnTo>
                      <a:pt x="2286" y="195833"/>
                    </a:lnTo>
                    <a:lnTo>
                      <a:pt x="2405" y="208966"/>
                    </a:lnTo>
                    <a:lnTo>
                      <a:pt x="2667" y="222027"/>
                    </a:lnTo>
                    <a:lnTo>
                      <a:pt x="2928" y="234946"/>
                    </a:lnTo>
                    <a:lnTo>
                      <a:pt x="3048" y="247649"/>
                    </a:lnTo>
                    <a:lnTo>
                      <a:pt x="3048" y="248411"/>
                    </a:lnTo>
                    <a:lnTo>
                      <a:pt x="3048" y="252221"/>
                    </a:lnTo>
                    <a:lnTo>
                      <a:pt x="5334" y="255269"/>
                    </a:lnTo>
                    <a:lnTo>
                      <a:pt x="9144" y="257555"/>
                    </a:lnTo>
                    <a:lnTo>
                      <a:pt x="6096" y="262127"/>
                    </a:lnTo>
                    <a:lnTo>
                      <a:pt x="3810" y="266699"/>
                    </a:lnTo>
                    <a:lnTo>
                      <a:pt x="3048" y="272033"/>
                    </a:lnTo>
                    <a:lnTo>
                      <a:pt x="3095" y="280582"/>
                    </a:lnTo>
                    <a:lnTo>
                      <a:pt x="6286" y="288416"/>
                    </a:lnTo>
                    <a:lnTo>
                      <a:pt x="12049" y="294536"/>
                    </a:lnTo>
                    <a:lnTo>
                      <a:pt x="19812" y="297941"/>
                    </a:lnTo>
                    <a:lnTo>
                      <a:pt x="20574" y="297941"/>
                    </a:lnTo>
                    <a:lnTo>
                      <a:pt x="22860" y="297941"/>
                    </a:lnTo>
                    <a:lnTo>
                      <a:pt x="25146" y="297941"/>
                    </a:lnTo>
                    <a:lnTo>
                      <a:pt x="26670" y="296417"/>
                    </a:lnTo>
                    <a:lnTo>
                      <a:pt x="33528" y="397001"/>
                    </a:lnTo>
                    <a:lnTo>
                      <a:pt x="0" y="428243"/>
                    </a:lnTo>
                    <a:lnTo>
                      <a:pt x="0" y="436625"/>
                    </a:lnTo>
                    <a:lnTo>
                      <a:pt x="25908" y="449579"/>
                    </a:lnTo>
                    <a:lnTo>
                      <a:pt x="37338" y="445769"/>
                    </a:lnTo>
                    <a:lnTo>
                      <a:pt x="38100" y="453389"/>
                    </a:lnTo>
                    <a:lnTo>
                      <a:pt x="64770" y="467105"/>
                    </a:lnTo>
                    <a:lnTo>
                      <a:pt x="66294" y="468629"/>
                    </a:lnTo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96" name="object 496"/>
              <p:cNvSpPr/>
              <p:nvPr/>
            </p:nvSpPr>
            <p:spPr>
              <a:xfrm>
                <a:off x="4221365" y="3081527"/>
                <a:ext cx="41147" cy="48767"/>
              </a:xfrm>
              <a:prstGeom prst="rect">
                <a:avLst/>
              </a:prstGeom>
              <a:blipFill>
                <a:blip r:embed="rId22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97" name="object 497"/>
              <p:cNvSpPr/>
              <p:nvPr/>
            </p:nvSpPr>
            <p:spPr>
              <a:xfrm>
                <a:off x="4217555" y="2924079"/>
                <a:ext cx="121920" cy="375380"/>
              </a:xfrm>
              <a:prstGeom prst="rect">
                <a:avLst/>
              </a:prstGeom>
              <a:blipFill>
                <a:blip r:embed="rId23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98" name="object 498"/>
              <p:cNvSpPr/>
              <p:nvPr/>
            </p:nvSpPr>
            <p:spPr>
              <a:xfrm>
                <a:off x="4243463" y="3106673"/>
                <a:ext cx="121285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1285" h="195579">
                    <a:moveTo>
                      <a:pt x="33527" y="152233"/>
                    </a:moveTo>
                    <a:lnTo>
                      <a:pt x="33527" y="134873"/>
                    </a:lnTo>
                    <a:lnTo>
                      <a:pt x="24122" y="141577"/>
                    </a:lnTo>
                    <a:lnTo>
                      <a:pt x="15430" y="149066"/>
                    </a:lnTo>
                    <a:lnTo>
                      <a:pt x="7596" y="157269"/>
                    </a:lnTo>
                    <a:lnTo>
                      <a:pt x="761" y="166115"/>
                    </a:lnTo>
                    <a:lnTo>
                      <a:pt x="0" y="169163"/>
                    </a:lnTo>
                    <a:lnTo>
                      <a:pt x="1289" y="174322"/>
                    </a:lnTo>
                    <a:lnTo>
                      <a:pt x="12191" y="170687"/>
                    </a:lnTo>
                    <a:lnTo>
                      <a:pt x="12191" y="171449"/>
                    </a:lnTo>
                    <a:lnTo>
                      <a:pt x="21347" y="163008"/>
                    </a:lnTo>
                    <a:lnTo>
                      <a:pt x="30575" y="154781"/>
                    </a:lnTo>
                    <a:lnTo>
                      <a:pt x="33527" y="152233"/>
                    </a:lnTo>
                    <a:close/>
                  </a:path>
                  <a:path w="121285" h="195579">
                    <a:moveTo>
                      <a:pt x="1523" y="175259"/>
                    </a:moveTo>
                    <a:lnTo>
                      <a:pt x="1289" y="174322"/>
                    </a:lnTo>
                    <a:lnTo>
                      <a:pt x="761" y="174497"/>
                    </a:lnTo>
                    <a:lnTo>
                      <a:pt x="1523" y="175259"/>
                    </a:lnTo>
                    <a:close/>
                  </a:path>
                  <a:path w="121285" h="195579">
                    <a:moveTo>
                      <a:pt x="49529" y="138683"/>
                    </a:moveTo>
                    <a:lnTo>
                      <a:pt x="45719" y="4571"/>
                    </a:lnTo>
                    <a:lnTo>
                      <a:pt x="37337" y="0"/>
                    </a:lnTo>
                    <a:lnTo>
                      <a:pt x="32765" y="134873"/>
                    </a:lnTo>
                    <a:lnTo>
                      <a:pt x="33527" y="134873"/>
                    </a:lnTo>
                    <a:lnTo>
                      <a:pt x="33527" y="152233"/>
                    </a:lnTo>
                    <a:lnTo>
                      <a:pt x="39945" y="146696"/>
                    </a:lnTo>
                    <a:lnTo>
                      <a:pt x="49529" y="138683"/>
                    </a:lnTo>
                    <a:close/>
                  </a:path>
                  <a:path w="121285" h="195579">
                    <a:moveTo>
                      <a:pt x="76961" y="176587"/>
                    </a:moveTo>
                    <a:lnTo>
                      <a:pt x="76961" y="150875"/>
                    </a:lnTo>
                    <a:lnTo>
                      <a:pt x="66520" y="158603"/>
                    </a:lnTo>
                    <a:lnTo>
                      <a:pt x="56864" y="166973"/>
                    </a:lnTo>
                    <a:lnTo>
                      <a:pt x="47922" y="176057"/>
                    </a:lnTo>
                    <a:lnTo>
                      <a:pt x="39623" y="185927"/>
                    </a:lnTo>
                    <a:lnTo>
                      <a:pt x="39623" y="192023"/>
                    </a:lnTo>
                    <a:lnTo>
                      <a:pt x="40385" y="195071"/>
                    </a:lnTo>
                    <a:lnTo>
                      <a:pt x="40385" y="194309"/>
                    </a:lnTo>
                    <a:lnTo>
                      <a:pt x="76961" y="176587"/>
                    </a:lnTo>
                    <a:close/>
                  </a:path>
                  <a:path w="121285" h="195579">
                    <a:moveTo>
                      <a:pt x="121157" y="29717"/>
                    </a:moveTo>
                    <a:lnTo>
                      <a:pt x="84581" y="28955"/>
                    </a:lnTo>
                    <a:lnTo>
                      <a:pt x="76199" y="150875"/>
                    </a:lnTo>
                    <a:lnTo>
                      <a:pt x="76961" y="150875"/>
                    </a:lnTo>
                    <a:lnTo>
                      <a:pt x="76961" y="176587"/>
                    </a:lnTo>
                    <a:lnTo>
                      <a:pt x="114299" y="158495"/>
                    </a:lnTo>
                    <a:lnTo>
                      <a:pt x="114299" y="132587"/>
                    </a:lnTo>
                    <a:lnTo>
                      <a:pt x="121157" y="2971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499" name="object 499"/>
              <p:cNvSpPr/>
              <p:nvPr/>
            </p:nvSpPr>
            <p:spPr>
              <a:xfrm>
                <a:off x="4236605" y="2908232"/>
                <a:ext cx="134874" cy="79569"/>
              </a:xfrm>
              <a:prstGeom prst="rect">
                <a:avLst/>
              </a:prstGeom>
              <a:blipFill>
                <a:blip r:embed="rId23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00" name="object 500"/>
              <p:cNvSpPr/>
              <p:nvPr/>
            </p:nvSpPr>
            <p:spPr>
              <a:xfrm>
                <a:off x="4328807" y="3112007"/>
                <a:ext cx="42672" cy="50292"/>
              </a:xfrm>
              <a:prstGeom prst="rect">
                <a:avLst/>
              </a:prstGeom>
              <a:blipFill>
                <a:blip r:embed="rId23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01" name="object 501"/>
              <p:cNvSpPr/>
              <p:nvPr/>
            </p:nvSpPr>
            <p:spPr>
              <a:xfrm>
                <a:off x="4252607" y="2832354"/>
                <a:ext cx="84582" cy="86868"/>
              </a:xfrm>
              <a:prstGeom prst="rect">
                <a:avLst/>
              </a:prstGeom>
              <a:blipFill>
                <a:blip r:embed="rId23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02" name="object 502"/>
              <p:cNvSpPr/>
              <p:nvPr/>
            </p:nvSpPr>
            <p:spPr>
              <a:xfrm>
                <a:off x="4264799" y="2905505"/>
                <a:ext cx="58419" cy="1397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13969">
                    <a:moveTo>
                      <a:pt x="57912" y="3810"/>
                    </a:moveTo>
                    <a:lnTo>
                      <a:pt x="51923" y="7929"/>
                    </a:lnTo>
                    <a:lnTo>
                      <a:pt x="45434" y="11049"/>
                    </a:lnTo>
                    <a:lnTo>
                      <a:pt x="38516" y="13025"/>
                    </a:lnTo>
                    <a:lnTo>
                      <a:pt x="31242" y="13716"/>
                    </a:lnTo>
                    <a:lnTo>
                      <a:pt x="22395" y="12430"/>
                    </a:lnTo>
                    <a:lnTo>
                      <a:pt x="14192" y="9715"/>
                    </a:lnTo>
                    <a:lnTo>
                      <a:pt x="6703" y="5572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03" name="object 503"/>
              <p:cNvSpPr/>
              <p:nvPr/>
            </p:nvSpPr>
            <p:spPr>
              <a:xfrm>
                <a:off x="4329569" y="2965084"/>
                <a:ext cx="44310" cy="161996"/>
              </a:xfrm>
              <a:prstGeom prst="rect">
                <a:avLst/>
              </a:prstGeom>
              <a:blipFill>
                <a:blip r:embed="rId23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04" name="object 504"/>
              <p:cNvSpPr/>
              <p:nvPr/>
            </p:nvSpPr>
            <p:spPr>
              <a:xfrm>
                <a:off x="4257941" y="3112007"/>
                <a:ext cx="3556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35560" h="165100">
                    <a:moveTo>
                      <a:pt x="31241" y="0"/>
                    </a:moveTo>
                    <a:lnTo>
                      <a:pt x="35051" y="133350"/>
                    </a:lnTo>
                    <a:lnTo>
                      <a:pt x="26038" y="140803"/>
                    </a:lnTo>
                    <a:lnTo>
                      <a:pt x="17240" y="148399"/>
                    </a:lnTo>
                    <a:lnTo>
                      <a:pt x="8584" y="156281"/>
                    </a:lnTo>
                    <a:lnTo>
                      <a:pt x="0" y="16459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05" name="object 505"/>
              <p:cNvSpPr/>
              <p:nvPr/>
            </p:nvSpPr>
            <p:spPr>
              <a:xfrm>
                <a:off x="4318139" y="3015995"/>
                <a:ext cx="48895" cy="145415"/>
              </a:xfrm>
              <a:custGeom>
                <a:avLst/>
                <a:gdLst/>
                <a:ahLst/>
                <a:cxnLst/>
                <a:rect l="l" t="t" r="r" b="b"/>
                <a:pathLst>
                  <a:path w="48895" h="145414">
                    <a:moveTo>
                      <a:pt x="48767" y="135636"/>
                    </a:moveTo>
                    <a:lnTo>
                      <a:pt x="43064" y="141743"/>
                    </a:lnTo>
                    <a:lnTo>
                      <a:pt x="35718" y="145065"/>
                    </a:lnTo>
                    <a:lnTo>
                      <a:pt x="27658" y="145387"/>
                    </a:lnTo>
                    <a:lnTo>
                      <a:pt x="19811" y="142494"/>
                    </a:lnTo>
                    <a:lnTo>
                      <a:pt x="13715" y="136790"/>
                    </a:lnTo>
                    <a:lnTo>
                      <a:pt x="10477" y="129444"/>
                    </a:lnTo>
                    <a:lnTo>
                      <a:pt x="10382" y="121384"/>
                    </a:lnTo>
                    <a:lnTo>
                      <a:pt x="13715" y="113538"/>
                    </a:lnTo>
                    <a:lnTo>
                      <a:pt x="13715" y="112776"/>
                    </a:lnTo>
                    <a:lnTo>
                      <a:pt x="14477" y="112014"/>
                    </a:lnTo>
                    <a:lnTo>
                      <a:pt x="15239" y="110490"/>
                    </a:lnTo>
                    <a:lnTo>
                      <a:pt x="7619" y="108966"/>
                    </a:lnTo>
                    <a:lnTo>
                      <a:pt x="2285" y="103632"/>
                    </a:lnTo>
                    <a:lnTo>
                      <a:pt x="0" y="96012"/>
                    </a:lnTo>
                    <a:lnTo>
                      <a:pt x="0" y="72009"/>
                    </a:lnTo>
                    <a:lnTo>
                      <a:pt x="0" y="48006"/>
                    </a:lnTo>
                    <a:lnTo>
                      <a:pt x="0" y="24003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06" name="object 506"/>
              <p:cNvSpPr/>
              <p:nvPr/>
            </p:nvSpPr>
            <p:spPr>
              <a:xfrm>
                <a:off x="4238891" y="2984754"/>
                <a:ext cx="6350" cy="14414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144">
                    <a:moveTo>
                      <a:pt x="6096" y="144017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07" name="object 507"/>
              <p:cNvSpPr/>
              <p:nvPr/>
            </p:nvSpPr>
            <p:spPr>
              <a:xfrm>
                <a:off x="4228223" y="3089148"/>
                <a:ext cx="1524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15239" h="8889">
                    <a:moveTo>
                      <a:pt x="0" y="0"/>
                    </a:moveTo>
                    <a:lnTo>
                      <a:pt x="4572" y="4572"/>
                    </a:lnTo>
                    <a:lnTo>
                      <a:pt x="9906" y="7620"/>
                    </a:lnTo>
                    <a:lnTo>
                      <a:pt x="15240" y="8381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08" name="object 508"/>
              <p:cNvSpPr/>
              <p:nvPr/>
            </p:nvSpPr>
            <p:spPr>
              <a:xfrm>
                <a:off x="4218317" y="2832354"/>
                <a:ext cx="156210" cy="468630"/>
              </a:xfrm>
              <a:custGeom>
                <a:avLst/>
                <a:gdLst/>
                <a:ahLst/>
                <a:cxnLst/>
                <a:rect l="l" t="t" r="r" b="b"/>
                <a:pathLst>
                  <a:path w="156210" h="468629">
                    <a:moveTo>
                      <a:pt x="66294" y="468629"/>
                    </a:moveTo>
                    <a:lnTo>
                      <a:pt x="140208" y="432815"/>
                    </a:lnTo>
                    <a:lnTo>
                      <a:pt x="140208" y="407669"/>
                    </a:lnTo>
                    <a:lnTo>
                      <a:pt x="145542" y="323087"/>
                    </a:lnTo>
                    <a:lnTo>
                      <a:pt x="150876" y="318515"/>
                    </a:lnTo>
                    <a:lnTo>
                      <a:pt x="153162" y="312419"/>
                    </a:lnTo>
                    <a:lnTo>
                      <a:pt x="153162" y="305561"/>
                    </a:lnTo>
                    <a:lnTo>
                      <a:pt x="153162" y="300227"/>
                    </a:lnTo>
                    <a:lnTo>
                      <a:pt x="151638" y="294131"/>
                    </a:lnTo>
                    <a:lnTo>
                      <a:pt x="148590" y="289559"/>
                    </a:lnTo>
                    <a:lnTo>
                      <a:pt x="150876" y="288797"/>
                    </a:lnTo>
                    <a:lnTo>
                      <a:pt x="154912" y="250388"/>
                    </a:lnTo>
                    <a:lnTo>
                      <a:pt x="155745" y="182427"/>
                    </a:lnTo>
                    <a:lnTo>
                      <a:pt x="155448" y="148589"/>
                    </a:lnTo>
                    <a:lnTo>
                      <a:pt x="155448" y="144017"/>
                    </a:lnTo>
                    <a:lnTo>
                      <a:pt x="132695" y="104322"/>
                    </a:lnTo>
                    <a:lnTo>
                      <a:pt x="100584" y="83057"/>
                    </a:lnTo>
                    <a:lnTo>
                      <a:pt x="100584" y="79247"/>
                    </a:lnTo>
                    <a:lnTo>
                      <a:pt x="108263" y="72044"/>
                    </a:lnTo>
                    <a:lnTo>
                      <a:pt x="114014" y="63341"/>
                    </a:lnTo>
                    <a:lnTo>
                      <a:pt x="117621" y="53637"/>
                    </a:lnTo>
                    <a:lnTo>
                      <a:pt x="118872" y="43433"/>
                    </a:lnTo>
                    <a:lnTo>
                      <a:pt x="115966" y="26360"/>
                    </a:lnTo>
                    <a:lnTo>
                      <a:pt x="107061" y="12572"/>
                    </a:lnTo>
                    <a:lnTo>
                      <a:pt x="93583" y="3357"/>
                    </a:lnTo>
                    <a:lnTo>
                      <a:pt x="76962" y="0"/>
                    </a:lnTo>
                    <a:lnTo>
                      <a:pt x="60328" y="3357"/>
                    </a:lnTo>
                    <a:lnTo>
                      <a:pt x="46767" y="12572"/>
                    </a:lnTo>
                    <a:lnTo>
                      <a:pt x="37635" y="26360"/>
                    </a:lnTo>
                    <a:lnTo>
                      <a:pt x="34290" y="43433"/>
                    </a:lnTo>
                    <a:lnTo>
                      <a:pt x="35671" y="54066"/>
                    </a:lnTo>
                    <a:lnTo>
                      <a:pt x="39624" y="63912"/>
                    </a:lnTo>
                    <a:lnTo>
                      <a:pt x="45862" y="72473"/>
                    </a:lnTo>
                    <a:lnTo>
                      <a:pt x="54102" y="79247"/>
                    </a:lnTo>
                    <a:lnTo>
                      <a:pt x="44648" y="83272"/>
                    </a:lnTo>
                    <a:lnTo>
                      <a:pt x="6858" y="108203"/>
                    </a:lnTo>
                    <a:lnTo>
                      <a:pt x="2857" y="156209"/>
                    </a:lnTo>
                    <a:lnTo>
                      <a:pt x="2286" y="195833"/>
                    </a:lnTo>
                    <a:lnTo>
                      <a:pt x="2726" y="208966"/>
                    </a:lnTo>
                    <a:lnTo>
                      <a:pt x="2952" y="222027"/>
                    </a:lnTo>
                    <a:lnTo>
                      <a:pt x="3036" y="234946"/>
                    </a:lnTo>
                    <a:lnTo>
                      <a:pt x="3048" y="247649"/>
                    </a:lnTo>
                    <a:lnTo>
                      <a:pt x="3048" y="248411"/>
                    </a:lnTo>
                    <a:lnTo>
                      <a:pt x="3048" y="252221"/>
                    </a:lnTo>
                    <a:lnTo>
                      <a:pt x="5334" y="255269"/>
                    </a:lnTo>
                    <a:lnTo>
                      <a:pt x="9144" y="257555"/>
                    </a:lnTo>
                    <a:lnTo>
                      <a:pt x="6096" y="262127"/>
                    </a:lnTo>
                    <a:lnTo>
                      <a:pt x="3810" y="266699"/>
                    </a:lnTo>
                    <a:lnTo>
                      <a:pt x="3048" y="272033"/>
                    </a:lnTo>
                    <a:lnTo>
                      <a:pt x="3095" y="280582"/>
                    </a:lnTo>
                    <a:lnTo>
                      <a:pt x="6286" y="288416"/>
                    </a:lnTo>
                    <a:lnTo>
                      <a:pt x="12049" y="294536"/>
                    </a:lnTo>
                    <a:lnTo>
                      <a:pt x="19812" y="297941"/>
                    </a:lnTo>
                    <a:lnTo>
                      <a:pt x="20574" y="297941"/>
                    </a:lnTo>
                    <a:lnTo>
                      <a:pt x="22860" y="297941"/>
                    </a:lnTo>
                    <a:lnTo>
                      <a:pt x="25146" y="297941"/>
                    </a:lnTo>
                    <a:lnTo>
                      <a:pt x="26670" y="296417"/>
                    </a:lnTo>
                    <a:lnTo>
                      <a:pt x="33528" y="397001"/>
                    </a:lnTo>
                    <a:lnTo>
                      <a:pt x="0" y="428243"/>
                    </a:lnTo>
                    <a:lnTo>
                      <a:pt x="0" y="436625"/>
                    </a:lnTo>
                    <a:lnTo>
                      <a:pt x="25908" y="449579"/>
                    </a:lnTo>
                    <a:lnTo>
                      <a:pt x="37338" y="445769"/>
                    </a:lnTo>
                    <a:lnTo>
                      <a:pt x="38100" y="453389"/>
                    </a:lnTo>
                    <a:lnTo>
                      <a:pt x="64770" y="467105"/>
                    </a:lnTo>
                    <a:lnTo>
                      <a:pt x="66294" y="468629"/>
                    </a:lnTo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09" name="object 509"/>
              <p:cNvSpPr/>
              <p:nvPr/>
            </p:nvSpPr>
            <p:spPr>
              <a:xfrm>
                <a:off x="1203845" y="3081527"/>
                <a:ext cx="41148" cy="48768"/>
              </a:xfrm>
              <a:prstGeom prst="rect">
                <a:avLst/>
              </a:prstGeom>
              <a:blipFill>
                <a:blip r:embed="rId23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10" name="object 510"/>
              <p:cNvSpPr/>
              <p:nvPr/>
            </p:nvSpPr>
            <p:spPr>
              <a:xfrm>
                <a:off x="1200035" y="2924079"/>
                <a:ext cx="121158" cy="375380"/>
              </a:xfrm>
              <a:prstGeom prst="rect">
                <a:avLst/>
              </a:prstGeom>
              <a:blipFill>
                <a:blip r:embed="rId23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11" name="object 511"/>
              <p:cNvSpPr/>
              <p:nvPr/>
            </p:nvSpPr>
            <p:spPr>
              <a:xfrm>
                <a:off x="1225943" y="3106673"/>
                <a:ext cx="120650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95579">
                    <a:moveTo>
                      <a:pt x="49530" y="138683"/>
                    </a:moveTo>
                    <a:lnTo>
                      <a:pt x="48768" y="138683"/>
                    </a:lnTo>
                    <a:lnTo>
                      <a:pt x="44958" y="4571"/>
                    </a:lnTo>
                    <a:lnTo>
                      <a:pt x="37338" y="0"/>
                    </a:lnTo>
                    <a:lnTo>
                      <a:pt x="32766" y="134873"/>
                    </a:lnTo>
                    <a:lnTo>
                      <a:pt x="23467" y="141577"/>
                    </a:lnTo>
                    <a:lnTo>
                      <a:pt x="14954" y="149066"/>
                    </a:lnTo>
                    <a:lnTo>
                      <a:pt x="7155" y="157269"/>
                    </a:lnTo>
                    <a:lnTo>
                      <a:pt x="0" y="166115"/>
                    </a:lnTo>
                    <a:lnTo>
                      <a:pt x="0" y="172211"/>
                    </a:lnTo>
                    <a:lnTo>
                      <a:pt x="762" y="175259"/>
                    </a:lnTo>
                    <a:lnTo>
                      <a:pt x="762" y="174497"/>
                    </a:lnTo>
                    <a:lnTo>
                      <a:pt x="11430" y="170687"/>
                    </a:lnTo>
                    <a:lnTo>
                      <a:pt x="12192" y="171449"/>
                    </a:lnTo>
                    <a:lnTo>
                      <a:pt x="21347" y="163008"/>
                    </a:lnTo>
                    <a:lnTo>
                      <a:pt x="30575" y="154781"/>
                    </a:lnTo>
                    <a:lnTo>
                      <a:pt x="39945" y="146696"/>
                    </a:lnTo>
                    <a:lnTo>
                      <a:pt x="49530" y="138683"/>
                    </a:lnTo>
                    <a:close/>
                  </a:path>
                  <a:path w="120650" h="195579">
                    <a:moveTo>
                      <a:pt x="120396" y="29717"/>
                    </a:moveTo>
                    <a:lnTo>
                      <a:pt x="84582" y="28955"/>
                    </a:lnTo>
                    <a:lnTo>
                      <a:pt x="76200" y="150875"/>
                    </a:lnTo>
                    <a:lnTo>
                      <a:pt x="65770" y="158603"/>
                    </a:lnTo>
                    <a:lnTo>
                      <a:pt x="56197" y="166973"/>
                    </a:lnTo>
                    <a:lnTo>
                      <a:pt x="47482" y="176057"/>
                    </a:lnTo>
                    <a:lnTo>
                      <a:pt x="39624" y="185927"/>
                    </a:lnTo>
                    <a:lnTo>
                      <a:pt x="38862" y="188975"/>
                    </a:lnTo>
                    <a:lnTo>
                      <a:pt x="40134" y="194065"/>
                    </a:lnTo>
                    <a:lnTo>
                      <a:pt x="114300" y="158495"/>
                    </a:lnTo>
                    <a:lnTo>
                      <a:pt x="114300" y="132587"/>
                    </a:lnTo>
                    <a:lnTo>
                      <a:pt x="120396" y="29717"/>
                    </a:lnTo>
                    <a:close/>
                  </a:path>
                  <a:path w="120650" h="195579">
                    <a:moveTo>
                      <a:pt x="40386" y="195071"/>
                    </a:moveTo>
                    <a:lnTo>
                      <a:pt x="40134" y="194065"/>
                    </a:lnTo>
                    <a:lnTo>
                      <a:pt x="39624" y="194309"/>
                    </a:lnTo>
                    <a:lnTo>
                      <a:pt x="40386" y="19507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12" name="object 512"/>
              <p:cNvSpPr/>
              <p:nvPr/>
            </p:nvSpPr>
            <p:spPr>
              <a:xfrm>
                <a:off x="1218323" y="2908232"/>
                <a:ext cx="134874" cy="79569"/>
              </a:xfrm>
              <a:prstGeom prst="rect">
                <a:avLst/>
              </a:prstGeom>
              <a:blipFill>
                <a:blip r:embed="rId23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13" name="object 513"/>
              <p:cNvSpPr/>
              <p:nvPr/>
            </p:nvSpPr>
            <p:spPr>
              <a:xfrm>
                <a:off x="1310525" y="3112007"/>
                <a:ext cx="42671" cy="50292"/>
              </a:xfrm>
              <a:prstGeom prst="rect">
                <a:avLst/>
              </a:prstGeom>
              <a:blipFill>
                <a:blip r:embed="rId23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14" name="object 514"/>
              <p:cNvSpPr/>
              <p:nvPr/>
            </p:nvSpPr>
            <p:spPr>
              <a:xfrm>
                <a:off x="1235087" y="2832354"/>
                <a:ext cx="84581" cy="86868"/>
              </a:xfrm>
              <a:prstGeom prst="rect">
                <a:avLst/>
              </a:prstGeom>
              <a:blipFill>
                <a:blip r:embed="rId23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15" name="object 515"/>
              <p:cNvSpPr/>
              <p:nvPr/>
            </p:nvSpPr>
            <p:spPr>
              <a:xfrm>
                <a:off x="1247279" y="2905505"/>
                <a:ext cx="58419" cy="13970"/>
              </a:xfrm>
              <a:custGeom>
                <a:avLst/>
                <a:gdLst/>
                <a:ahLst/>
                <a:cxnLst/>
                <a:rect l="l" t="t" r="r" b="b"/>
                <a:pathLst>
                  <a:path w="58419" h="13969">
                    <a:moveTo>
                      <a:pt x="57912" y="3810"/>
                    </a:moveTo>
                    <a:lnTo>
                      <a:pt x="51804" y="7929"/>
                    </a:lnTo>
                    <a:lnTo>
                      <a:pt x="45053" y="11049"/>
                    </a:lnTo>
                    <a:lnTo>
                      <a:pt x="37873" y="13025"/>
                    </a:lnTo>
                    <a:lnTo>
                      <a:pt x="30480" y="13716"/>
                    </a:lnTo>
                    <a:lnTo>
                      <a:pt x="21967" y="12430"/>
                    </a:lnTo>
                    <a:lnTo>
                      <a:pt x="13811" y="9715"/>
                    </a:lnTo>
                    <a:lnTo>
                      <a:pt x="6369" y="5572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16" name="object 516"/>
              <p:cNvSpPr/>
              <p:nvPr/>
            </p:nvSpPr>
            <p:spPr>
              <a:xfrm>
                <a:off x="1311287" y="2965084"/>
                <a:ext cx="44957" cy="161996"/>
              </a:xfrm>
              <a:prstGeom prst="rect">
                <a:avLst/>
              </a:prstGeom>
              <a:blipFill>
                <a:blip r:embed="rId24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17" name="object 517"/>
              <p:cNvSpPr/>
              <p:nvPr/>
            </p:nvSpPr>
            <p:spPr>
              <a:xfrm>
                <a:off x="1240421" y="3112007"/>
                <a:ext cx="3556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35559" h="165100">
                    <a:moveTo>
                      <a:pt x="31241" y="0"/>
                    </a:moveTo>
                    <a:lnTo>
                      <a:pt x="35051" y="133350"/>
                    </a:lnTo>
                    <a:lnTo>
                      <a:pt x="25610" y="140803"/>
                    </a:lnTo>
                    <a:lnTo>
                      <a:pt x="16668" y="148399"/>
                    </a:lnTo>
                    <a:lnTo>
                      <a:pt x="8155" y="156281"/>
                    </a:lnTo>
                    <a:lnTo>
                      <a:pt x="0" y="16459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18" name="object 518"/>
              <p:cNvSpPr/>
              <p:nvPr/>
            </p:nvSpPr>
            <p:spPr>
              <a:xfrm>
                <a:off x="1299857" y="3015995"/>
                <a:ext cx="49530" cy="145415"/>
              </a:xfrm>
              <a:custGeom>
                <a:avLst/>
                <a:gdLst/>
                <a:ahLst/>
                <a:cxnLst/>
                <a:rect l="l" t="t" r="r" b="b"/>
                <a:pathLst>
                  <a:path w="49530" h="145414">
                    <a:moveTo>
                      <a:pt x="49530" y="135636"/>
                    </a:moveTo>
                    <a:lnTo>
                      <a:pt x="43505" y="141743"/>
                    </a:lnTo>
                    <a:lnTo>
                      <a:pt x="36195" y="145065"/>
                    </a:lnTo>
                    <a:lnTo>
                      <a:pt x="28313" y="145387"/>
                    </a:lnTo>
                    <a:lnTo>
                      <a:pt x="20574" y="142494"/>
                    </a:lnTo>
                    <a:lnTo>
                      <a:pt x="14466" y="136790"/>
                    </a:lnTo>
                    <a:lnTo>
                      <a:pt x="11144" y="129444"/>
                    </a:lnTo>
                    <a:lnTo>
                      <a:pt x="10822" y="121384"/>
                    </a:lnTo>
                    <a:lnTo>
                      <a:pt x="13716" y="113538"/>
                    </a:lnTo>
                    <a:lnTo>
                      <a:pt x="14478" y="112776"/>
                    </a:lnTo>
                    <a:lnTo>
                      <a:pt x="15240" y="112014"/>
                    </a:lnTo>
                    <a:lnTo>
                      <a:pt x="16002" y="110490"/>
                    </a:lnTo>
                    <a:lnTo>
                      <a:pt x="8382" y="108966"/>
                    </a:lnTo>
                    <a:lnTo>
                      <a:pt x="2286" y="103632"/>
                    </a:lnTo>
                    <a:lnTo>
                      <a:pt x="762" y="96012"/>
                    </a:lnTo>
                    <a:lnTo>
                      <a:pt x="750" y="72009"/>
                    </a:lnTo>
                    <a:lnTo>
                      <a:pt x="666" y="48006"/>
                    </a:lnTo>
                    <a:lnTo>
                      <a:pt x="440" y="24003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19" name="object 519"/>
              <p:cNvSpPr/>
              <p:nvPr/>
            </p:nvSpPr>
            <p:spPr>
              <a:xfrm>
                <a:off x="1221371" y="2984754"/>
                <a:ext cx="6350" cy="14414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144">
                    <a:moveTo>
                      <a:pt x="6096" y="144017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20" name="object 520"/>
              <p:cNvSpPr/>
              <p:nvPr/>
            </p:nvSpPr>
            <p:spPr>
              <a:xfrm>
                <a:off x="1210703" y="3089148"/>
                <a:ext cx="1524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15240" h="8889">
                    <a:moveTo>
                      <a:pt x="0" y="0"/>
                    </a:moveTo>
                    <a:lnTo>
                      <a:pt x="3810" y="4572"/>
                    </a:lnTo>
                    <a:lnTo>
                      <a:pt x="9144" y="7620"/>
                    </a:lnTo>
                    <a:lnTo>
                      <a:pt x="15240" y="8381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21" name="object 521"/>
              <p:cNvSpPr/>
              <p:nvPr/>
            </p:nvSpPr>
            <p:spPr>
              <a:xfrm>
                <a:off x="1200035" y="2832354"/>
                <a:ext cx="156210" cy="468630"/>
              </a:xfrm>
              <a:custGeom>
                <a:avLst/>
                <a:gdLst/>
                <a:ahLst/>
                <a:cxnLst/>
                <a:rect l="l" t="t" r="r" b="b"/>
                <a:pathLst>
                  <a:path w="156209" h="468629">
                    <a:moveTo>
                      <a:pt x="67056" y="468629"/>
                    </a:moveTo>
                    <a:lnTo>
                      <a:pt x="140208" y="432815"/>
                    </a:lnTo>
                    <a:lnTo>
                      <a:pt x="140208" y="407669"/>
                    </a:lnTo>
                    <a:lnTo>
                      <a:pt x="146304" y="323087"/>
                    </a:lnTo>
                    <a:lnTo>
                      <a:pt x="150876" y="318515"/>
                    </a:lnTo>
                    <a:lnTo>
                      <a:pt x="153924" y="312419"/>
                    </a:lnTo>
                    <a:lnTo>
                      <a:pt x="153162" y="305561"/>
                    </a:lnTo>
                    <a:lnTo>
                      <a:pt x="153162" y="300227"/>
                    </a:lnTo>
                    <a:lnTo>
                      <a:pt x="151638" y="294131"/>
                    </a:lnTo>
                    <a:lnTo>
                      <a:pt x="149352" y="289559"/>
                    </a:lnTo>
                    <a:lnTo>
                      <a:pt x="151638" y="288797"/>
                    </a:lnTo>
                    <a:lnTo>
                      <a:pt x="154924" y="250388"/>
                    </a:lnTo>
                    <a:lnTo>
                      <a:pt x="156067" y="182427"/>
                    </a:lnTo>
                    <a:lnTo>
                      <a:pt x="156210" y="148589"/>
                    </a:lnTo>
                    <a:lnTo>
                      <a:pt x="155447" y="144017"/>
                    </a:lnTo>
                    <a:lnTo>
                      <a:pt x="154686" y="138683"/>
                    </a:lnTo>
                    <a:lnTo>
                      <a:pt x="133016" y="104322"/>
                    </a:lnTo>
                    <a:lnTo>
                      <a:pt x="100584" y="83057"/>
                    </a:lnTo>
                    <a:lnTo>
                      <a:pt x="100584" y="79247"/>
                    </a:lnTo>
                    <a:lnTo>
                      <a:pt x="108704" y="72044"/>
                    </a:lnTo>
                    <a:lnTo>
                      <a:pt x="114680" y="63341"/>
                    </a:lnTo>
                    <a:lnTo>
                      <a:pt x="118371" y="53637"/>
                    </a:lnTo>
                    <a:lnTo>
                      <a:pt x="119633" y="43433"/>
                    </a:lnTo>
                    <a:lnTo>
                      <a:pt x="116288" y="26360"/>
                    </a:lnTo>
                    <a:lnTo>
                      <a:pt x="107156" y="12572"/>
                    </a:lnTo>
                    <a:lnTo>
                      <a:pt x="93595" y="3357"/>
                    </a:lnTo>
                    <a:lnTo>
                      <a:pt x="76961" y="0"/>
                    </a:lnTo>
                    <a:lnTo>
                      <a:pt x="60340" y="3357"/>
                    </a:lnTo>
                    <a:lnTo>
                      <a:pt x="46862" y="12572"/>
                    </a:lnTo>
                    <a:lnTo>
                      <a:pt x="37957" y="26360"/>
                    </a:lnTo>
                    <a:lnTo>
                      <a:pt x="35051" y="43433"/>
                    </a:lnTo>
                    <a:lnTo>
                      <a:pt x="36314" y="54066"/>
                    </a:lnTo>
                    <a:lnTo>
                      <a:pt x="40004" y="63912"/>
                    </a:lnTo>
                    <a:lnTo>
                      <a:pt x="45981" y="72473"/>
                    </a:lnTo>
                    <a:lnTo>
                      <a:pt x="54102" y="79247"/>
                    </a:lnTo>
                    <a:lnTo>
                      <a:pt x="44969" y="83272"/>
                    </a:lnTo>
                    <a:lnTo>
                      <a:pt x="6857" y="108203"/>
                    </a:lnTo>
                    <a:lnTo>
                      <a:pt x="3619" y="156209"/>
                    </a:lnTo>
                    <a:lnTo>
                      <a:pt x="3048" y="195833"/>
                    </a:lnTo>
                    <a:lnTo>
                      <a:pt x="3048" y="208966"/>
                    </a:lnTo>
                    <a:lnTo>
                      <a:pt x="3048" y="222027"/>
                    </a:lnTo>
                    <a:lnTo>
                      <a:pt x="3048" y="234946"/>
                    </a:lnTo>
                    <a:lnTo>
                      <a:pt x="3048" y="247649"/>
                    </a:lnTo>
                    <a:lnTo>
                      <a:pt x="3048" y="248411"/>
                    </a:lnTo>
                    <a:lnTo>
                      <a:pt x="3809" y="252221"/>
                    </a:lnTo>
                    <a:lnTo>
                      <a:pt x="6096" y="255269"/>
                    </a:lnTo>
                    <a:lnTo>
                      <a:pt x="9906" y="257555"/>
                    </a:lnTo>
                    <a:lnTo>
                      <a:pt x="6096" y="262127"/>
                    </a:lnTo>
                    <a:lnTo>
                      <a:pt x="4572" y="266699"/>
                    </a:lnTo>
                    <a:lnTo>
                      <a:pt x="3809" y="272033"/>
                    </a:lnTo>
                    <a:lnTo>
                      <a:pt x="3429" y="280582"/>
                    </a:lnTo>
                    <a:lnTo>
                      <a:pt x="6477" y="288416"/>
                    </a:lnTo>
                    <a:lnTo>
                      <a:pt x="12382" y="294536"/>
                    </a:lnTo>
                    <a:lnTo>
                      <a:pt x="20574" y="297941"/>
                    </a:lnTo>
                    <a:lnTo>
                      <a:pt x="22860" y="297941"/>
                    </a:lnTo>
                    <a:lnTo>
                      <a:pt x="25908" y="297941"/>
                    </a:lnTo>
                    <a:lnTo>
                      <a:pt x="27432" y="296417"/>
                    </a:lnTo>
                    <a:lnTo>
                      <a:pt x="34290" y="397001"/>
                    </a:lnTo>
                    <a:lnTo>
                      <a:pt x="0" y="428243"/>
                    </a:lnTo>
                    <a:lnTo>
                      <a:pt x="0" y="436625"/>
                    </a:lnTo>
                    <a:lnTo>
                      <a:pt x="26670" y="449579"/>
                    </a:lnTo>
                    <a:lnTo>
                      <a:pt x="38100" y="445769"/>
                    </a:lnTo>
                    <a:lnTo>
                      <a:pt x="38862" y="453389"/>
                    </a:lnTo>
                    <a:lnTo>
                      <a:pt x="64770" y="467105"/>
                    </a:lnTo>
                    <a:lnTo>
                      <a:pt x="67056" y="468629"/>
                    </a:lnTo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22" name="object 522"/>
              <p:cNvSpPr/>
              <p:nvPr/>
            </p:nvSpPr>
            <p:spPr>
              <a:xfrm>
                <a:off x="826655" y="3685032"/>
                <a:ext cx="40386" cy="48767"/>
              </a:xfrm>
              <a:prstGeom prst="rect">
                <a:avLst/>
              </a:prstGeom>
              <a:blipFill>
                <a:blip r:embed="rId24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23" name="object 523"/>
              <p:cNvSpPr/>
              <p:nvPr/>
            </p:nvSpPr>
            <p:spPr>
              <a:xfrm>
                <a:off x="822845" y="3527583"/>
                <a:ext cx="121158" cy="375380"/>
              </a:xfrm>
              <a:prstGeom prst="rect">
                <a:avLst/>
              </a:prstGeom>
              <a:blipFill>
                <a:blip r:embed="rId24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24" name="object 524"/>
              <p:cNvSpPr/>
              <p:nvPr/>
            </p:nvSpPr>
            <p:spPr>
              <a:xfrm>
                <a:off x="848753" y="3710178"/>
                <a:ext cx="120650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95579">
                    <a:moveTo>
                      <a:pt x="49530" y="138683"/>
                    </a:moveTo>
                    <a:lnTo>
                      <a:pt x="48768" y="138683"/>
                    </a:lnTo>
                    <a:lnTo>
                      <a:pt x="44958" y="4571"/>
                    </a:lnTo>
                    <a:lnTo>
                      <a:pt x="37338" y="0"/>
                    </a:lnTo>
                    <a:lnTo>
                      <a:pt x="32766" y="134873"/>
                    </a:lnTo>
                    <a:lnTo>
                      <a:pt x="23467" y="141577"/>
                    </a:lnTo>
                    <a:lnTo>
                      <a:pt x="14954" y="149066"/>
                    </a:lnTo>
                    <a:lnTo>
                      <a:pt x="7155" y="157269"/>
                    </a:lnTo>
                    <a:lnTo>
                      <a:pt x="0" y="166115"/>
                    </a:lnTo>
                    <a:lnTo>
                      <a:pt x="0" y="172211"/>
                    </a:lnTo>
                    <a:lnTo>
                      <a:pt x="762" y="175259"/>
                    </a:lnTo>
                    <a:lnTo>
                      <a:pt x="762" y="174497"/>
                    </a:lnTo>
                    <a:lnTo>
                      <a:pt x="11430" y="170687"/>
                    </a:lnTo>
                    <a:lnTo>
                      <a:pt x="12192" y="171449"/>
                    </a:lnTo>
                    <a:lnTo>
                      <a:pt x="21347" y="163008"/>
                    </a:lnTo>
                    <a:lnTo>
                      <a:pt x="30575" y="154781"/>
                    </a:lnTo>
                    <a:lnTo>
                      <a:pt x="39945" y="146696"/>
                    </a:lnTo>
                    <a:lnTo>
                      <a:pt x="49530" y="138683"/>
                    </a:lnTo>
                    <a:close/>
                  </a:path>
                  <a:path w="120650" h="195579">
                    <a:moveTo>
                      <a:pt x="120396" y="29717"/>
                    </a:moveTo>
                    <a:lnTo>
                      <a:pt x="84582" y="28955"/>
                    </a:lnTo>
                    <a:lnTo>
                      <a:pt x="76200" y="150875"/>
                    </a:lnTo>
                    <a:lnTo>
                      <a:pt x="65770" y="158603"/>
                    </a:lnTo>
                    <a:lnTo>
                      <a:pt x="56197" y="166973"/>
                    </a:lnTo>
                    <a:lnTo>
                      <a:pt x="47482" y="176057"/>
                    </a:lnTo>
                    <a:lnTo>
                      <a:pt x="39624" y="185927"/>
                    </a:lnTo>
                    <a:lnTo>
                      <a:pt x="38862" y="188975"/>
                    </a:lnTo>
                    <a:lnTo>
                      <a:pt x="40134" y="194065"/>
                    </a:lnTo>
                    <a:lnTo>
                      <a:pt x="114300" y="158495"/>
                    </a:lnTo>
                    <a:lnTo>
                      <a:pt x="114300" y="133349"/>
                    </a:lnTo>
                    <a:lnTo>
                      <a:pt x="120396" y="29717"/>
                    </a:lnTo>
                    <a:close/>
                  </a:path>
                  <a:path w="120650" h="195579">
                    <a:moveTo>
                      <a:pt x="40386" y="195071"/>
                    </a:moveTo>
                    <a:lnTo>
                      <a:pt x="40134" y="194065"/>
                    </a:lnTo>
                    <a:lnTo>
                      <a:pt x="39624" y="194309"/>
                    </a:lnTo>
                    <a:lnTo>
                      <a:pt x="40386" y="19507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25" name="object 525"/>
              <p:cNvSpPr/>
              <p:nvPr/>
            </p:nvSpPr>
            <p:spPr>
              <a:xfrm>
                <a:off x="841133" y="3512058"/>
                <a:ext cx="134874" cy="79247"/>
              </a:xfrm>
              <a:prstGeom prst="rect">
                <a:avLst/>
              </a:prstGeom>
              <a:blipFill>
                <a:blip r:embed="rId24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26" name="object 526"/>
              <p:cNvSpPr/>
              <p:nvPr/>
            </p:nvSpPr>
            <p:spPr>
              <a:xfrm>
                <a:off x="933335" y="3715511"/>
                <a:ext cx="42671" cy="50291"/>
              </a:xfrm>
              <a:prstGeom prst="rect">
                <a:avLst/>
              </a:prstGeom>
              <a:blipFill>
                <a:blip r:embed="rId24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27" name="object 527"/>
              <p:cNvSpPr/>
              <p:nvPr/>
            </p:nvSpPr>
            <p:spPr>
              <a:xfrm>
                <a:off x="857897" y="3435858"/>
                <a:ext cx="84581" cy="86867"/>
              </a:xfrm>
              <a:prstGeom prst="rect">
                <a:avLst/>
              </a:prstGeom>
              <a:blipFill>
                <a:blip r:embed="rId24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28" name="object 528"/>
              <p:cNvSpPr/>
              <p:nvPr/>
            </p:nvSpPr>
            <p:spPr>
              <a:xfrm>
                <a:off x="870089" y="3509009"/>
                <a:ext cx="58419" cy="13970"/>
              </a:xfrm>
              <a:custGeom>
                <a:avLst/>
                <a:gdLst/>
                <a:ahLst/>
                <a:cxnLst/>
                <a:rect l="l" t="t" r="r" b="b"/>
                <a:pathLst>
                  <a:path w="58419" h="13970">
                    <a:moveTo>
                      <a:pt x="57912" y="3810"/>
                    </a:moveTo>
                    <a:lnTo>
                      <a:pt x="51804" y="7929"/>
                    </a:lnTo>
                    <a:lnTo>
                      <a:pt x="45053" y="11049"/>
                    </a:lnTo>
                    <a:lnTo>
                      <a:pt x="37873" y="13025"/>
                    </a:lnTo>
                    <a:lnTo>
                      <a:pt x="30480" y="13716"/>
                    </a:lnTo>
                    <a:lnTo>
                      <a:pt x="21967" y="12751"/>
                    </a:lnTo>
                    <a:lnTo>
                      <a:pt x="13811" y="10001"/>
                    </a:lnTo>
                    <a:lnTo>
                      <a:pt x="6369" y="5679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29" name="object 529"/>
              <p:cNvSpPr/>
              <p:nvPr/>
            </p:nvSpPr>
            <p:spPr>
              <a:xfrm>
                <a:off x="934097" y="3568588"/>
                <a:ext cx="44957" cy="162317"/>
              </a:xfrm>
              <a:prstGeom prst="rect">
                <a:avLst/>
              </a:prstGeom>
              <a:blipFill>
                <a:blip r:embed="rId24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30" name="object 530"/>
              <p:cNvSpPr/>
              <p:nvPr/>
            </p:nvSpPr>
            <p:spPr>
              <a:xfrm>
                <a:off x="863231" y="3715511"/>
                <a:ext cx="3556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35559" h="165100">
                    <a:moveTo>
                      <a:pt x="31241" y="0"/>
                    </a:moveTo>
                    <a:lnTo>
                      <a:pt x="35051" y="133350"/>
                    </a:lnTo>
                    <a:lnTo>
                      <a:pt x="25610" y="140910"/>
                    </a:lnTo>
                    <a:lnTo>
                      <a:pt x="16668" y="148685"/>
                    </a:lnTo>
                    <a:lnTo>
                      <a:pt x="8155" y="156602"/>
                    </a:lnTo>
                    <a:lnTo>
                      <a:pt x="0" y="16459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31" name="object 531"/>
              <p:cNvSpPr/>
              <p:nvPr/>
            </p:nvSpPr>
            <p:spPr>
              <a:xfrm>
                <a:off x="922667" y="3619500"/>
                <a:ext cx="49530" cy="145415"/>
              </a:xfrm>
              <a:custGeom>
                <a:avLst/>
                <a:gdLst/>
                <a:ahLst/>
                <a:cxnLst/>
                <a:rect l="l" t="t" r="r" b="b"/>
                <a:pathLst>
                  <a:path w="49530" h="145414">
                    <a:moveTo>
                      <a:pt x="49530" y="135636"/>
                    </a:moveTo>
                    <a:lnTo>
                      <a:pt x="43398" y="141743"/>
                    </a:lnTo>
                    <a:lnTo>
                      <a:pt x="35909" y="145065"/>
                    </a:lnTo>
                    <a:lnTo>
                      <a:pt x="27991" y="145387"/>
                    </a:lnTo>
                    <a:lnTo>
                      <a:pt x="20574" y="142494"/>
                    </a:lnTo>
                    <a:lnTo>
                      <a:pt x="14466" y="136790"/>
                    </a:lnTo>
                    <a:lnTo>
                      <a:pt x="11144" y="129444"/>
                    </a:lnTo>
                    <a:lnTo>
                      <a:pt x="10822" y="121384"/>
                    </a:lnTo>
                    <a:lnTo>
                      <a:pt x="13716" y="113538"/>
                    </a:lnTo>
                    <a:lnTo>
                      <a:pt x="14478" y="112776"/>
                    </a:lnTo>
                    <a:lnTo>
                      <a:pt x="15240" y="112014"/>
                    </a:lnTo>
                    <a:lnTo>
                      <a:pt x="16002" y="111252"/>
                    </a:lnTo>
                    <a:lnTo>
                      <a:pt x="8382" y="109728"/>
                    </a:lnTo>
                    <a:lnTo>
                      <a:pt x="2286" y="103632"/>
                    </a:lnTo>
                    <a:lnTo>
                      <a:pt x="762" y="96012"/>
                    </a:lnTo>
                    <a:lnTo>
                      <a:pt x="750" y="72009"/>
                    </a:lnTo>
                    <a:lnTo>
                      <a:pt x="666" y="48006"/>
                    </a:lnTo>
                    <a:lnTo>
                      <a:pt x="440" y="24003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32" name="object 532"/>
              <p:cNvSpPr/>
              <p:nvPr/>
            </p:nvSpPr>
            <p:spPr>
              <a:xfrm>
                <a:off x="844181" y="3588258"/>
                <a:ext cx="6350" cy="14414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145">
                    <a:moveTo>
                      <a:pt x="6096" y="144017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33" name="object 533"/>
              <p:cNvSpPr/>
              <p:nvPr/>
            </p:nvSpPr>
            <p:spPr>
              <a:xfrm>
                <a:off x="833513" y="3692652"/>
                <a:ext cx="1524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5240" h="9525">
                    <a:moveTo>
                      <a:pt x="0" y="0"/>
                    </a:moveTo>
                    <a:lnTo>
                      <a:pt x="3810" y="4572"/>
                    </a:lnTo>
                    <a:lnTo>
                      <a:pt x="9144" y="7620"/>
                    </a:lnTo>
                    <a:lnTo>
                      <a:pt x="15240" y="9143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34" name="object 534"/>
              <p:cNvSpPr/>
              <p:nvPr/>
            </p:nvSpPr>
            <p:spPr>
              <a:xfrm>
                <a:off x="822845" y="3435858"/>
                <a:ext cx="156210" cy="468630"/>
              </a:xfrm>
              <a:custGeom>
                <a:avLst/>
                <a:gdLst/>
                <a:ahLst/>
                <a:cxnLst/>
                <a:rect l="l" t="t" r="r" b="b"/>
                <a:pathLst>
                  <a:path w="156209" h="468629">
                    <a:moveTo>
                      <a:pt x="67056" y="468629"/>
                    </a:moveTo>
                    <a:lnTo>
                      <a:pt x="140208" y="432815"/>
                    </a:lnTo>
                    <a:lnTo>
                      <a:pt x="140208" y="407669"/>
                    </a:lnTo>
                    <a:lnTo>
                      <a:pt x="146304" y="323087"/>
                    </a:lnTo>
                    <a:lnTo>
                      <a:pt x="150876" y="318515"/>
                    </a:lnTo>
                    <a:lnTo>
                      <a:pt x="153924" y="312419"/>
                    </a:lnTo>
                    <a:lnTo>
                      <a:pt x="153162" y="305561"/>
                    </a:lnTo>
                    <a:lnTo>
                      <a:pt x="153162" y="300227"/>
                    </a:lnTo>
                    <a:lnTo>
                      <a:pt x="151638" y="294893"/>
                    </a:lnTo>
                    <a:lnTo>
                      <a:pt x="149352" y="289559"/>
                    </a:lnTo>
                    <a:lnTo>
                      <a:pt x="151638" y="288797"/>
                    </a:lnTo>
                    <a:lnTo>
                      <a:pt x="154924" y="250388"/>
                    </a:lnTo>
                    <a:lnTo>
                      <a:pt x="156067" y="182427"/>
                    </a:lnTo>
                    <a:lnTo>
                      <a:pt x="156210" y="148589"/>
                    </a:lnTo>
                    <a:lnTo>
                      <a:pt x="155447" y="144017"/>
                    </a:lnTo>
                    <a:lnTo>
                      <a:pt x="154686" y="138683"/>
                    </a:lnTo>
                    <a:lnTo>
                      <a:pt x="133016" y="104322"/>
                    </a:lnTo>
                    <a:lnTo>
                      <a:pt x="100584" y="83057"/>
                    </a:lnTo>
                    <a:lnTo>
                      <a:pt x="100584" y="79247"/>
                    </a:lnTo>
                    <a:lnTo>
                      <a:pt x="108704" y="72044"/>
                    </a:lnTo>
                    <a:lnTo>
                      <a:pt x="114680" y="63341"/>
                    </a:lnTo>
                    <a:lnTo>
                      <a:pt x="118371" y="53637"/>
                    </a:lnTo>
                    <a:lnTo>
                      <a:pt x="119633" y="43433"/>
                    </a:lnTo>
                    <a:lnTo>
                      <a:pt x="116288" y="26681"/>
                    </a:lnTo>
                    <a:lnTo>
                      <a:pt x="107156" y="12858"/>
                    </a:lnTo>
                    <a:lnTo>
                      <a:pt x="93595" y="3464"/>
                    </a:lnTo>
                    <a:lnTo>
                      <a:pt x="76961" y="0"/>
                    </a:lnTo>
                    <a:lnTo>
                      <a:pt x="60340" y="3464"/>
                    </a:lnTo>
                    <a:lnTo>
                      <a:pt x="46862" y="12858"/>
                    </a:lnTo>
                    <a:lnTo>
                      <a:pt x="37957" y="26681"/>
                    </a:lnTo>
                    <a:lnTo>
                      <a:pt x="35051" y="43433"/>
                    </a:lnTo>
                    <a:lnTo>
                      <a:pt x="36314" y="54066"/>
                    </a:lnTo>
                    <a:lnTo>
                      <a:pt x="40004" y="63912"/>
                    </a:lnTo>
                    <a:lnTo>
                      <a:pt x="45981" y="72473"/>
                    </a:lnTo>
                    <a:lnTo>
                      <a:pt x="54102" y="79247"/>
                    </a:lnTo>
                    <a:lnTo>
                      <a:pt x="44969" y="83379"/>
                    </a:lnTo>
                    <a:lnTo>
                      <a:pt x="6857" y="108965"/>
                    </a:lnTo>
                    <a:lnTo>
                      <a:pt x="3333" y="156209"/>
                    </a:lnTo>
                    <a:lnTo>
                      <a:pt x="3048" y="195833"/>
                    </a:lnTo>
                    <a:lnTo>
                      <a:pt x="3048" y="208978"/>
                    </a:lnTo>
                    <a:lnTo>
                      <a:pt x="3048" y="222122"/>
                    </a:lnTo>
                    <a:lnTo>
                      <a:pt x="3048" y="235267"/>
                    </a:lnTo>
                    <a:lnTo>
                      <a:pt x="3048" y="248411"/>
                    </a:lnTo>
                    <a:lnTo>
                      <a:pt x="3809" y="252221"/>
                    </a:lnTo>
                    <a:lnTo>
                      <a:pt x="6096" y="256031"/>
                    </a:lnTo>
                    <a:lnTo>
                      <a:pt x="9143" y="257555"/>
                    </a:lnTo>
                    <a:lnTo>
                      <a:pt x="6096" y="262127"/>
                    </a:lnTo>
                    <a:lnTo>
                      <a:pt x="4572" y="266699"/>
                    </a:lnTo>
                    <a:lnTo>
                      <a:pt x="3809" y="272033"/>
                    </a:lnTo>
                    <a:lnTo>
                      <a:pt x="3429" y="280582"/>
                    </a:lnTo>
                    <a:lnTo>
                      <a:pt x="6477" y="288416"/>
                    </a:lnTo>
                    <a:lnTo>
                      <a:pt x="12382" y="294536"/>
                    </a:lnTo>
                    <a:lnTo>
                      <a:pt x="20574" y="297941"/>
                    </a:lnTo>
                    <a:lnTo>
                      <a:pt x="22860" y="298703"/>
                    </a:lnTo>
                    <a:lnTo>
                      <a:pt x="25146" y="297941"/>
                    </a:lnTo>
                    <a:lnTo>
                      <a:pt x="27432" y="296417"/>
                    </a:lnTo>
                    <a:lnTo>
                      <a:pt x="34290" y="397001"/>
                    </a:lnTo>
                    <a:lnTo>
                      <a:pt x="0" y="428243"/>
                    </a:lnTo>
                    <a:lnTo>
                      <a:pt x="0" y="436625"/>
                    </a:lnTo>
                    <a:lnTo>
                      <a:pt x="26670" y="449579"/>
                    </a:lnTo>
                    <a:lnTo>
                      <a:pt x="38100" y="445769"/>
                    </a:lnTo>
                    <a:lnTo>
                      <a:pt x="38862" y="453389"/>
                    </a:lnTo>
                    <a:lnTo>
                      <a:pt x="64770" y="467105"/>
                    </a:lnTo>
                    <a:lnTo>
                      <a:pt x="67056" y="468629"/>
                    </a:lnTo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35" name="object 535"/>
              <p:cNvSpPr/>
              <p:nvPr/>
            </p:nvSpPr>
            <p:spPr>
              <a:xfrm>
                <a:off x="1581035" y="3685032"/>
                <a:ext cx="41147" cy="48767"/>
              </a:xfrm>
              <a:prstGeom prst="rect">
                <a:avLst/>
              </a:prstGeom>
              <a:blipFill>
                <a:blip r:embed="rId24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36" name="object 536"/>
              <p:cNvSpPr/>
              <p:nvPr/>
            </p:nvSpPr>
            <p:spPr>
              <a:xfrm>
                <a:off x="1577225" y="3527583"/>
                <a:ext cx="121158" cy="375380"/>
              </a:xfrm>
              <a:prstGeom prst="rect">
                <a:avLst/>
              </a:prstGeom>
              <a:blipFill>
                <a:blip r:embed="rId24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37" name="object 537"/>
              <p:cNvSpPr/>
              <p:nvPr/>
            </p:nvSpPr>
            <p:spPr>
              <a:xfrm>
                <a:off x="1603133" y="3710178"/>
                <a:ext cx="120650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95579">
                    <a:moveTo>
                      <a:pt x="49530" y="138683"/>
                    </a:moveTo>
                    <a:lnTo>
                      <a:pt x="48768" y="138683"/>
                    </a:lnTo>
                    <a:lnTo>
                      <a:pt x="44958" y="4571"/>
                    </a:lnTo>
                    <a:lnTo>
                      <a:pt x="37338" y="0"/>
                    </a:lnTo>
                    <a:lnTo>
                      <a:pt x="32766" y="134873"/>
                    </a:lnTo>
                    <a:lnTo>
                      <a:pt x="23467" y="141577"/>
                    </a:lnTo>
                    <a:lnTo>
                      <a:pt x="14954" y="149066"/>
                    </a:lnTo>
                    <a:lnTo>
                      <a:pt x="7155" y="157269"/>
                    </a:lnTo>
                    <a:lnTo>
                      <a:pt x="0" y="166115"/>
                    </a:lnTo>
                    <a:lnTo>
                      <a:pt x="0" y="172211"/>
                    </a:lnTo>
                    <a:lnTo>
                      <a:pt x="762" y="175259"/>
                    </a:lnTo>
                    <a:lnTo>
                      <a:pt x="762" y="174497"/>
                    </a:lnTo>
                    <a:lnTo>
                      <a:pt x="11430" y="170687"/>
                    </a:lnTo>
                    <a:lnTo>
                      <a:pt x="12192" y="171449"/>
                    </a:lnTo>
                    <a:lnTo>
                      <a:pt x="21347" y="163008"/>
                    </a:lnTo>
                    <a:lnTo>
                      <a:pt x="30575" y="154781"/>
                    </a:lnTo>
                    <a:lnTo>
                      <a:pt x="39945" y="146696"/>
                    </a:lnTo>
                    <a:lnTo>
                      <a:pt x="49530" y="138683"/>
                    </a:lnTo>
                    <a:close/>
                  </a:path>
                  <a:path w="120650" h="195579">
                    <a:moveTo>
                      <a:pt x="120396" y="29717"/>
                    </a:moveTo>
                    <a:lnTo>
                      <a:pt x="84582" y="28955"/>
                    </a:lnTo>
                    <a:lnTo>
                      <a:pt x="76200" y="150875"/>
                    </a:lnTo>
                    <a:lnTo>
                      <a:pt x="66091" y="158603"/>
                    </a:lnTo>
                    <a:lnTo>
                      <a:pt x="56483" y="166973"/>
                    </a:lnTo>
                    <a:lnTo>
                      <a:pt x="47589" y="176057"/>
                    </a:lnTo>
                    <a:lnTo>
                      <a:pt x="39624" y="185927"/>
                    </a:lnTo>
                    <a:lnTo>
                      <a:pt x="39624" y="192023"/>
                    </a:lnTo>
                    <a:lnTo>
                      <a:pt x="40134" y="194065"/>
                    </a:lnTo>
                    <a:lnTo>
                      <a:pt x="114300" y="158495"/>
                    </a:lnTo>
                    <a:lnTo>
                      <a:pt x="114300" y="133349"/>
                    </a:lnTo>
                    <a:lnTo>
                      <a:pt x="120396" y="29717"/>
                    </a:lnTo>
                    <a:close/>
                  </a:path>
                  <a:path w="120650" h="195579">
                    <a:moveTo>
                      <a:pt x="40386" y="195071"/>
                    </a:moveTo>
                    <a:lnTo>
                      <a:pt x="40134" y="194065"/>
                    </a:lnTo>
                    <a:lnTo>
                      <a:pt x="39624" y="194309"/>
                    </a:lnTo>
                    <a:lnTo>
                      <a:pt x="40386" y="19507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38" name="object 538"/>
              <p:cNvSpPr/>
              <p:nvPr/>
            </p:nvSpPr>
            <p:spPr>
              <a:xfrm>
                <a:off x="1595513" y="3512058"/>
                <a:ext cx="134874" cy="79247"/>
              </a:xfrm>
              <a:prstGeom prst="rect">
                <a:avLst/>
              </a:prstGeom>
              <a:blipFill>
                <a:blip r:embed="rId24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39" name="object 539"/>
              <p:cNvSpPr/>
              <p:nvPr/>
            </p:nvSpPr>
            <p:spPr>
              <a:xfrm>
                <a:off x="1687715" y="3715511"/>
                <a:ext cx="42922" cy="50291"/>
              </a:xfrm>
              <a:prstGeom prst="rect">
                <a:avLst/>
              </a:prstGeom>
              <a:blipFill>
                <a:blip r:embed="rId25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40" name="object 540"/>
              <p:cNvSpPr/>
              <p:nvPr/>
            </p:nvSpPr>
            <p:spPr>
              <a:xfrm>
                <a:off x="1612277" y="3435858"/>
                <a:ext cx="84582" cy="86867"/>
              </a:xfrm>
              <a:prstGeom prst="rect">
                <a:avLst/>
              </a:prstGeom>
              <a:blipFill>
                <a:blip r:embed="rId25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41" name="object 541"/>
              <p:cNvSpPr/>
              <p:nvPr/>
            </p:nvSpPr>
            <p:spPr>
              <a:xfrm>
                <a:off x="1624469" y="3509009"/>
                <a:ext cx="58419" cy="13970"/>
              </a:xfrm>
              <a:custGeom>
                <a:avLst/>
                <a:gdLst/>
                <a:ahLst/>
                <a:cxnLst/>
                <a:rect l="l" t="t" r="r" b="b"/>
                <a:pathLst>
                  <a:path w="58419" h="13970">
                    <a:moveTo>
                      <a:pt x="57912" y="3810"/>
                    </a:moveTo>
                    <a:lnTo>
                      <a:pt x="51804" y="7929"/>
                    </a:lnTo>
                    <a:lnTo>
                      <a:pt x="45053" y="11049"/>
                    </a:lnTo>
                    <a:lnTo>
                      <a:pt x="37873" y="13025"/>
                    </a:lnTo>
                    <a:lnTo>
                      <a:pt x="30480" y="13716"/>
                    </a:lnTo>
                    <a:lnTo>
                      <a:pt x="21967" y="12751"/>
                    </a:lnTo>
                    <a:lnTo>
                      <a:pt x="13811" y="10001"/>
                    </a:lnTo>
                    <a:lnTo>
                      <a:pt x="6369" y="5679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42" name="object 542"/>
              <p:cNvSpPr/>
              <p:nvPr/>
            </p:nvSpPr>
            <p:spPr>
              <a:xfrm>
                <a:off x="1688477" y="3568588"/>
                <a:ext cx="44958" cy="162317"/>
              </a:xfrm>
              <a:prstGeom prst="rect">
                <a:avLst/>
              </a:prstGeom>
              <a:blipFill>
                <a:blip r:embed="rId25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43" name="object 543"/>
              <p:cNvSpPr/>
              <p:nvPr/>
            </p:nvSpPr>
            <p:spPr>
              <a:xfrm>
                <a:off x="1617611" y="3715511"/>
                <a:ext cx="3556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35560" h="165100">
                    <a:moveTo>
                      <a:pt x="31241" y="0"/>
                    </a:moveTo>
                    <a:lnTo>
                      <a:pt x="35051" y="133350"/>
                    </a:lnTo>
                    <a:lnTo>
                      <a:pt x="25931" y="140910"/>
                    </a:lnTo>
                    <a:lnTo>
                      <a:pt x="16954" y="148685"/>
                    </a:lnTo>
                    <a:lnTo>
                      <a:pt x="8262" y="156602"/>
                    </a:lnTo>
                    <a:lnTo>
                      <a:pt x="0" y="16459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44" name="object 544"/>
              <p:cNvSpPr/>
              <p:nvPr/>
            </p:nvSpPr>
            <p:spPr>
              <a:xfrm>
                <a:off x="1677047" y="3619500"/>
                <a:ext cx="49530" cy="145415"/>
              </a:xfrm>
              <a:custGeom>
                <a:avLst/>
                <a:gdLst/>
                <a:ahLst/>
                <a:cxnLst/>
                <a:rect l="l" t="t" r="r" b="b"/>
                <a:pathLst>
                  <a:path w="49530" h="145414">
                    <a:moveTo>
                      <a:pt x="49530" y="135636"/>
                    </a:moveTo>
                    <a:lnTo>
                      <a:pt x="43826" y="141743"/>
                    </a:lnTo>
                    <a:lnTo>
                      <a:pt x="36480" y="145065"/>
                    </a:lnTo>
                    <a:lnTo>
                      <a:pt x="28420" y="145387"/>
                    </a:lnTo>
                    <a:lnTo>
                      <a:pt x="20574" y="142494"/>
                    </a:lnTo>
                    <a:lnTo>
                      <a:pt x="14466" y="136790"/>
                    </a:lnTo>
                    <a:lnTo>
                      <a:pt x="11144" y="129444"/>
                    </a:lnTo>
                    <a:lnTo>
                      <a:pt x="10822" y="121384"/>
                    </a:lnTo>
                    <a:lnTo>
                      <a:pt x="13716" y="113538"/>
                    </a:lnTo>
                    <a:lnTo>
                      <a:pt x="14478" y="112776"/>
                    </a:lnTo>
                    <a:lnTo>
                      <a:pt x="15240" y="112014"/>
                    </a:lnTo>
                    <a:lnTo>
                      <a:pt x="16002" y="111252"/>
                    </a:lnTo>
                    <a:lnTo>
                      <a:pt x="8382" y="109728"/>
                    </a:lnTo>
                    <a:lnTo>
                      <a:pt x="2286" y="103632"/>
                    </a:lnTo>
                    <a:lnTo>
                      <a:pt x="762" y="96012"/>
                    </a:lnTo>
                    <a:lnTo>
                      <a:pt x="750" y="72009"/>
                    </a:lnTo>
                    <a:lnTo>
                      <a:pt x="666" y="48006"/>
                    </a:lnTo>
                    <a:lnTo>
                      <a:pt x="440" y="24003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45" name="object 545"/>
              <p:cNvSpPr/>
              <p:nvPr/>
            </p:nvSpPr>
            <p:spPr>
              <a:xfrm>
                <a:off x="1598561" y="3588258"/>
                <a:ext cx="6350" cy="14414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145">
                    <a:moveTo>
                      <a:pt x="6096" y="144017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46" name="object 546"/>
              <p:cNvSpPr/>
              <p:nvPr/>
            </p:nvSpPr>
            <p:spPr>
              <a:xfrm>
                <a:off x="1587893" y="3692652"/>
                <a:ext cx="1524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5240" h="9525">
                    <a:moveTo>
                      <a:pt x="0" y="0"/>
                    </a:moveTo>
                    <a:lnTo>
                      <a:pt x="4572" y="4572"/>
                    </a:lnTo>
                    <a:lnTo>
                      <a:pt x="9144" y="7620"/>
                    </a:lnTo>
                    <a:lnTo>
                      <a:pt x="15240" y="9143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47" name="object 547"/>
              <p:cNvSpPr/>
              <p:nvPr/>
            </p:nvSpPr>
            <p:spPr>
              <a:xfrm>
                <a:off x="1577987" y="3435858"/>
                <a:ext cx="155575" cy="468630"/>
              </a:xfrm>
              <a:custGeom>
                <a:avLst/>
                <a:gdLst/>
                <a:ahLst/>
                <a:cxnLst/>
                <a:rect l="l" t="t" r="r" b="b"/>
                <a:pathLst>
                  <a:path w="155575" h="468629">
                    <a:moveTo>
                      <a:pt x="66293" y="468629"/>
                    </a:moveTo>
                    <a:lnTo>
                      <a:pt x="139445" y="432815"/>
                    </a:lnTo>
                    <a:lnTo>
                      <a:pt x="139445" y="407669"/>
                    </a:lnTo>
                    <a:lnTo>
                      <a:pt x="145541" y="323087"/>
                    </a:lnTo>
                    <a:lnTo>
                      <a:pt x="150113" y="318515"/>
                    </a:lnTo>
                    <a:lnTo>
                      <a:pt x="153161" y="312419"/>
                    </a:lnTo>
                    <a:lnTo>
                      <a:pt x="152399" y="305561"/>
                    </a:lnTo>
                    <a:lnTo>
                      <a:pt x="152399" y="300227"/>
                    </a:lnTo>
                    <a:lnTo>
                      <a:pt x="150876" y="294893"/>
                    </a:lnTo>
                    <a:lnTo>
                      <a:pt x="148590" y="289559"/>
                    </a:lnTo>
                    <a:lnTo>
                      <a:pt x="150876" y="288797"/>
                    </a:lnTo>
                    <a:lnTo>
                      <a:pt x="154162" y="250388"/>
                    </a:lnTo>
                    <a:lnTo>
                      <a:pt x="155305" y="182427"/>
                    </a:lnTo>
                    <a:lnTo>
                      <a:pt x="155447" y="148589"/>
                    </a:lnTo>
                    <a:lnTo>
                      <a:pt x="154685" y="144017"/>
                    </a:lnTo>
                    <a:lnTo>
                      <a:pt x="153923" y="138683"/>
                    </a:lnTo>
                    <a:lnTo>
                      <a:pt x="132361" y="104322"/>
                    </a:lnTo>
                    <a:lnTo>
                      <a:pt x="99821" y="83057"/>
                    </a:lnTo>
                    <a:lnTo>
                      <a:pt x="99821" y="79247"/>
                    </a:lnTo>
                    <a:lnTo>
                      <a:pt x="107942" y="72044"/>
                    </a:lnTo>
                    <a:lnTo>
                      <a:pt x="113918" y="63341"/>
                    </a:lnTo>
                    <a:lnTo>
                      <a:pt x="117609" y="53637"/>
                    </a:lnTo>
                    <a:lnTo>
                      <a:pt x="118871" y="43433"/>
                    </a:lnTo>
                    <a:lnTo>
                      <a:pt x="115633" y="26681"/>
                    </a:lnTo>
                    <a:lnTo>
                      <a:pt x="106679" y="12858"/>
                    </a:lnTo>
                    <a:lnTo>
                      <a:pt x="93154" y="3464"/>
                    </a:lnTo>
                    <a:lnTo>
                      <a:pt x="76199" y="0"/>
                    </a:lnTo>
                    <a:lnTo>
                      <a:pt x="59686" y="3464"/>
                    </a:lnTo>
                    <a:lnTo>
                      <a:pt x="46386" y="12858"/>
                    </a:lnTo>
                    <a:lnTo>
                      <a:pt x="37516" y="26681"/>
                    </a:lnTo>
                    <a:lnTo>
                      <a:pt x="34289" y="43433"/>
                    </a:lnTo>
                    <a:lnTo>
                      <a:pt x="35552" y="54066"/>
                    </a:lnTo>
                    <a:lnTo>
                      <a:pt x="39242" y="63912"/>
                    </a:lnTo>
                    <a:lnTo>
                      <a:pt x="45219" y="72473"/>
                    </a:lnTo>
                    <a:lnTo>
                      <a:pt x="53339" y="79247"/>
                    </a:lnTo>
                    <a:lnTo>
                      <a:pt x="44207" y="83379"/>
                    </a:lnTo>
                    <a:lnTo>
                      <a:pt x="6095" y="108965"/>
                    </a:lnTo>
                    <a:lnTo>
                      <a:pt x="2857" y="156209"/>
                    </a:lnTo>
                    <a:lnTo>
                      <a:pt x="2285" y="195833"/>
                    </a:lnTo>
                    <a:lnTo>
                      <a:pt x="2285" y="208978"/>
                    </a:lnTo>
                    <a:lnTo>
                      <a:pt x="2285" y="222122"/>
                    </a:lnTo>
                    <a:lnTo>
                      <a:pt x="2285" y="235267"/>
                    </a:lnTo>
                    <a:lnTo>
                      <a:pt x="2285" y="248411"/>
                    </a:lnTo>
                    <a:lnTo>
                      <a:pt x="3047" y="252221"/>
                    </a:lnTo>
                    <a:lnTo>
                      <a:pt x="5333" y="256031"/>
                    </a:lnTo>
                    <a:lnTo>
                      <a:pt x="9143" y="257555"/>
                    </a:lnTo>
                    <a:lnTo>
                      <a:pt x="5333" y="262127"/>
                    </a:lnTo>
                    <a:lnTo>
                      <a:pt x="3809" y="266699"/>
                    </a:lnTo>
                    <a:lnTo>
                      <a:pt x="3047" y="272033"/>
                    </a:lnTo>
                    <a:lnTo>
                      <a:pt x="2666" y="280582"/>
                    </a:lnTo>
                    <a:lnTo>
                      <a:pt x="5714" y="288416"/>
                    </a:lnTo>
                    <a:lnTo>
                      <a:pt x="11620" y="294536"/>
                    </a:lnTo>
                    <a:lnTo>
                      <a:pt x="19811" y="297941"/>
                    </a:lnTo>
                    <a:lnTo>
                      <a:pt x="20573" y="297941"/>
                    </a:lnTo>
                    <a:lnTo>
                      <a:pt x="22859" y="298703"/>
                    </a:lnTo>
                    <a:lnTo>
                      <a:pt x="25145" y="297941"/>
                    </a:lnTo>
                    <a:lnTo>
                      <a:pt x="26669" y="296417"/>
                    </a:lnTo>
                    <a:lnTo>
                      <a:pt x="33527" y="397001"/>
                    </a:lnTo>
                    <a:lnTo>
                      <a:pt x="0" y="428243"/>
                    </a:lnTo>
                    <a:lnTo>
                      <a:pt x="0" y="436625"/>
                    </a:lnTo>
                    <a:lnTo>
                      <a:pt x="25907" y="449579"/>
                    </a:lnTo>
                    <a:lnTo>
                      <a:pt x="37337" y="445769"/>
                    </a:lnTo>
                    <a:lnTo>
                      <a:pt x="38099" y="453389"/>
                    </a:lnTo>
                    <a:lnTo>
                      <a:pt x="64007" y="467105"/>
                    </a:lnTo>
                    <a:lnTo>
                      <a:pt x="66293" y="468629"/>
                    </a:lnTo>
                  </a:path>
                </a:pathLst>
              </a:custGeom>
              <a:ln w="9143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48" name="object 548"/>
              <p:cNvSpPr/>
              <p:nvPr/>
            </p:nvSpPr>
            <p:spPr>
              <a:xfrm>
                <a:off x="1958225" y="3685032"/>
                <a:ext cx="41148" cy="48767"/>
              </a:xfrm>
              <a:prstGeom prst="rect">
                <a:avLst/>
              </a:prstGeom>
              <a:blipFill>
                <a:blip r:embed="rId25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49" name="object 549"/>
              <p:cNvSpPr/>
              <p:nvPr/>
            </p:nvSpPr>
            <p:spPr>
              <a:xfrm>
                <a:off x="1954415" y="3527583"/>
                <a:ext cx="121158" cy="375380"/>
              </a:xfrm>
              <a:prstGeom prst="rect">
                <a:avLst/>
              </a:prstGeom>
              <a:blipFill>
                <a:blip r:embed="rId24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50" name="object 550"/>
              <p:cNvSpPr/>
              <p:nvPr/>
            </p:nvSpPr>
            <p:spPr>
              <a:xfrm>
                <a:off x="1980323" y="3710178"/>
                <a:ext cx="120650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95579">
                    <a:moveTo>
                      <a:pt x="33528" y="152233"/>
                    </a:moveTo>
                    <a:lnTo>
                      <a:pt x="33528" y="134873"/>
                    </a:lnTo>
                    <a:lnTo>
                      <a:pt x="23788" y="141577"/>
                    </a:lnTo>
                    <a:lnTo>
                      <a:pt x="15049" y="149066"/>
                    </a:lnTo>
                    <a:lnTo>
                      <a:pt x="7167" y="157269"/>
                    </a:lnTo>
                    <a:lnTo>
                      <a:pt x="0" y="166115"/>
                    </a:lnTo>
                    <a:lnTo>
                      <a:pt x="0" y="172211"/>
                    </a:lnTo>
                    <a:lnTo>
                      <a:pt x="1085" y="174382"/>
                    </a:lnTo>
                    <a:lnTo>
                      <a:pt x="11430" y="170687"/>
                    </a:lnTo>
                    <a:lnTo>
                      <a:pt x="12192" y="171449"/>
                    </a:lnTo>
                    <a:lnTo>
                      <a:pt x="21347" y="163008"/>
                    </a:lnTo>
                    <a:lnTo>
                      <a:pt x="30575" y="154781"/>
                    </a:lnTo>
                    <a:lnTo>
                      <a:pt x="33528" y="152233"/>
                    </a:lnTo>
                    <a:close/>
                  </a:path>
                  <a:path w="120650" h="195579">
                    <a:moveTo>
                      <a:pt x="1524" y="175259"/>
                    </a:moveTo>
                    <a:lnTo>
                      <a:pt x="1085" y="174382"/>
                    </a:lnTo>
                    <a:lnTo>
                      <a:pt x="762" y="174497"/>
                    </a:lnTo>
                    <a:lnTo>
                      <a:pt x="1524" y="175259"/>
                    </a:lnTo>
                    <a:close/>
                  </a:path>
                  <a:path w="120650" h="195579">
                    <a:moveTo>
                      <a:pt x="49530" y="138683"/>
                    </a:moveTo>
                    <a:lnTo>
                      <a:pt x="48768" y="138683"/>
                    </a:lnTo>
                    <a:lnTo>
                      <a:pt x="44958" y="4571"/>
                    </a:lnTo>
                    <a:lnTo>
                      <a:pt x="37338" y="0"/>
                    </a:lnTo>
                    <a:lnTo>
                      <a:pt x="32766" y="134873"/>
                    </a:lnTo>
                    <a:lnTo>
                      <a:pt x="33528" y="134873"/>
                    </a:lnTo>
                    <a:lnTo>
                      <a:pt x="33528" y="152233"/>
                    </a:lnTo>
                    <a:lnTo>
                      <a:pt x="39945" y="146696"/>
                    </a:lnTo>
                    <a:lnTo>
                      <a:pt x="49530" y="138683"/>
                    </a:lnTo>
                    <a:close/>
                  </a:path>
                  <a:path w="120650" h="195579">
                    <a:moveTo>
                      <a:pt x="120396" y="29717"/>
                    </a:moveTo>
                    <a:lnTo>
                      <a:pt x="84582" y="28955"/>
                    </a:lnTo>
                    <a:lnTo>
                      <a:pt x="76200" y="150875"/>
                    </a:lnTo>
                    <a:lnTo>
                      <a:pt x="66091" y="158603"/>
                    </a:lnTo>
                    <a:lnTo>
                      <a:pt x="56483" y="166973"/>
                    </a:lnTo>
                    <a:lnTo>
                      <a:pt x="47589" y="176057"/>
                    </a:lnTo>
                    <a:lnTo>
                      <a:pt x="39624" y="185927"/>
                    </a:lnTo>
                    <a:lnTo>
                      <a:pt x="39624" y="192023"/>
                    </a:lnTo>
                    <a:lnTo>
                      <a:pt x="40386" y="195071"/>
                    </a:lnTo>
                    <a:lnTo>
                      <a:pt x="40386" y="194309"/>
                    </a:lnTo>
                    <a:lnTo>
                      <a:pt x="114300" y="158495"/>
                    </a:lnTo>
                    <a:lnTo>
                      <a:pt x="114300" y="133349"/>
                    </a:lnTo>
                    <a:lnTo>
                      <a:pt x="120396" y="2971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51" name="object 551"/>
              <p:cNvSpPr/>
              <p:nvPr/>
            </p:nvSpPr>
            <p:spPr>
              <a:xfrm>
                <a:off x="1972703" y="3512058"/>
                <a:ext cx="135636" cy="79247"/>
              </a:xfrm>
              <a:prstGeom prst="rect">
                <a:avLst/>
              </a:prstGeom>
              <a:blipFill>
                <a:blip r:embed="rId25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52" name="object 552"/>
              <p:cNvSpPr/>
              <p:nvPr/>
            </p:nvSpPr>
            <p:spPr>
              <a:xfrm>
                <a:off x="2064905" y="3715511"/>
                <a:ext cx="42922" cy="50291"/>
              </a:xfrm>
              <a:prstGeom prst="rect">
                <a:avLst/>
              </a:prstGeom>
              <a:blipFill>
                <a:blip r:embed="rId25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53" name="object 553"/>
              <p:cNvSpPr/>
              <p:nvPr/>
            </p:nvSpPr>
            <p:spPr>
              <a:xfrm>
                <a:off x="1989467" y="3435858"/>
                <a:ext cx="84581" cy="86867"/>
              </a:xfrm>
              <a:prstGeom prst="rect">
                <a:avLst/>
              </a:prstGeom>
              <a:blipFill>
                <a:blip r:embed="rId25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54" name="object 554"/>
              <p:cNvSpPr/>
              <p:nvPr/>
            </p:nvSpPr>
            <p:spPr>
              <a:xfrm>
                <a:off x="2001659" y="3509009"/>
                <a:ext cx="58419" cy="13970"/>
              </a:xfrm>
              <a:custGeom>
                <a:avLst/>
                <a:gdLst/>
                <a:ahLst/>
                <a:cxnLst/>
                <a:rect l="l" t="t" r="r" b="b"/>
                <a:pathLst>
                  <a:path w="58419" h="13970">
                    <a:moveTo>
                      <a:pt x="57912" y="3810"/>
                    </a:moveTo>
                    <a:lnTo>
                      <a:pt x="51804" y="7929"/>
                    </a:lnTo>
                    <a:lnTo>
                      <a:pt x="45053" y="11049"/>
                    </a:lnTo>
                    <a:lnTo>
                      <a:pt x="37873" y="13025"/>
                    </a:lnTo>
                    <a:lnTo>
                      <a:pt x="30480" y="13716"/>
                    </a:lnTo>
                    <a:lnTo>
                      <a:pt x="21967" y="12751"/>
                    </a:lnTo>
                    <a:lnTo>
                      <a:pt x="13811" y="10001"/>
                    </a:lnTo>
                    <a:lnTo>
                      <a:pt x="6369" y="5679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55" name="object 555"/>
              <p:cNvSpPr/>
              <p:nvPr/>
            </p:nvSpPr>
            <p:spPr>
              <a:xfrm>
                <a:off x="2065667" y="3568588"/>
                <a:ext cx="44958" cy="162317"/>
              </a:xfrm>
              <a:prstGeom prst="rect">
                <a:avLst/>
              </a:prstGeom>
              <a:blipFill>
                <a:blip r:embed="rId25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56" name="object 556"/>
              <p:cNvSpPr/>
              <p:nvPr/>
            </p:nvSpPr>
            <p:spPr>
              <a:xfrm>
                <a:off x="1994801" y="3715511"/>
                <a:ext cx="3556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35560" h="165100">
                    <a:moveTo>
                      <a:pt x="31242" y="0"/>
                    </a:moveTo>
                    <a:lnTo>
                      <a:pt x="35052" y="133350"/>
                    </a:lnTo>
                    <a:lnTo>
                      <a:pt x="25931" y="140910"/>
                    </a:lnTo>
                    <a:lnTo>
                      <a:pt x="16954" y="148685"/>
                    </a:lnTo>
                    <a:lnTo>
                      <a:pt x="8262" y="156602"/>
                    </a:lnTo>
                    <a:lnTo>
                      <a:pt x="0" y="16459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57" name="object 557"/>
              <p:cNvSpPr/>
              <p:nvPr/>
            </p:nvSpPr>
            <p:spPr>
              <a:xfrm>
                <a:off x="2054237" y="3619500"/>
                <a:ext cx="49530" cy="145415"/>
              </a:xfrm>
              <a:custGeom>
                <a:avLst/>
                <a:gdLst/>
                <a:ahLst/>
                <a:cxnLst/>
                <a:rect l="l" t="t" r="r" b="b"/>
                <a:pathLst>
                  <a:path w="49530" h="145414">
                    <a:moveTo>
                      <a:pt x="49530" y="135636"/>
                    </a:moveTo>
                    <a:lnTo>
                      <a:pt x="43826" y="141743"/>
                    </a:lnTo>
                    <a:lnTo>
                      <a:pt x="36480" y="145065"/>
                    </a:lnTo>
                    <a:lnTo>
                      <a:pt x="28420" y="145387"/>
                    </a:lnTo>
                    <a:lnTo>
                      <a:pt x="20574" y="142494"/>
                    </a:lnTo>
                    <a:lnTo>
                      <a:pt x="14466" y="136790"/>
                    </a:lnTo>
                    <a:lnTo>
                      <a:pt x="11144" y="129444"/>
                    </a:lnTo>
                    <a:lnTo>
                      <a:pt x="10822" y="121384"/>
                    </a:lnTo>
                    <a:lnTo>
                      <a:pt x="13716" y="113538"/>
                    </a:lnTo>
                    <a:lnTo>
                      <a:pt x="14478" y="112776"/>
                    </a:lnTo>
                    <a:lnTo>
                      <a:pt x="15240" y="112014"/>
                    </a:lnTo>
                    <a:lnTo>
                      <a:pt x="16002" y="111252"/>
                    </a:lnTo>
                    <a:lnTo>
                      <a:pt x="8382" y="109728"/>
                    </a:lnTo>
                    <a:lnTo>
                      <a:pt x="2286" y="103632"/>
                    </a:lnTo>
                    <a:lnTo>
                      <a:pt x="762" y="96012"/>
                    </a:lnTo>
                    <a:lnTo>
                      <a:pt x="750" y="72009"/>
                    </a:lnTo>
                    <a:lnTo>
                      <a:pt x="666" y="48006"/>
                    </a:lnTo>
                    <a:lnTo>
                      <a:pt x="440" y="24003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58" name="object 558"/>
              <p:cNvSpPr/>
              <p:nvPr/>
            </p:nvSpPr>
            <p:spPr>
              <a:xfrm>
                <a:off x="1975751" y="3588258"/>
                <a:ext cx="6350" cy="14414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145">
                    <a:moveTo>
                      <a:pt x="6095" y="144017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59" name="object 559"/>
              <p:cNvSpPr/>
              <p:nvPr/>
            </p:nvSpPr>
            <p:spPr>
              <a:xfrm>
                <a:off x="1965083" y="3692652"/>
                <a:ext cx="1524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5239" h="9525">
                    <a:moveTo>
                      <a:pt x="0" y="0"/>
                    </a:moveTo>
                    <a:lnTo>
                      <a:pt x="4572" y="4572"/>
                    </a:lnTo>
                    <a:lnTo>
                      <a:pt x="9144" y="7620"/>
                    </a:lnTo>
                    <a:lnTo>
                      <a:pt x="15240" y="9143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60" name="object 560"/>
              <p:cNvSpPr/>
              <p:nvPr/>
            </p:nvSpPr>
            <p:spPr>
              <a:xfrm>
                <a:off x="1955177" y="3435858"/>
                <a:ext cx="155575" cy="468630"/>
              </a:xfrm>
              <a:custGeom>
                <a:avLst/>
                <a:gdLst/>
                <a:ahLst/>
                <a:cxnLst/>
                <a:rect l="l" t="t" r="r" b="b"/>
                <a:pathLst>
                  <a:path w="155575" h="468629">
                    <a:moveTo>
                      <a:pt x="66293" y="468629"/>
                    </a:moveTo>
                    <a:lnTo>
                      <a:pt x="139445" y="432815"/>
                    </a:lnTo>
                    <a:lnTo>
                      <a:pt x="139445" y="407669"/>
                    </a:lnTo>
                    <a:lnTo>
                      <a:pt x="145541" y="323087"/>
                    </a:lnTo>
                    <a:lnTo>
                      <a:pt x="150113" y="318515"/>
                    </a:lnTo>
                    <a:lnTo>
                      <a:pt x="153161" y="312419"/>
                    </a:lnTo>
                    <a:lnTo>
                      <a:pt x="152399" y="305561"/>
                    </a:lnTo>
                    <a:lnTo>
                      <a:pt x="152399" y="300227"/>
                    </a:lnTo>
                    <a:lnTo>
                      <a:pt x="150876" y="294893"/>
                    </a:lnTo>
                    <a:lnTo>
                      <a:pt x="148590" y="289559"/>
                    </a:lnTo>
                    <a:lnTo>
                      <a:pt x="150876" y="288797"/>
                    </a:lnTo>
                    <a:lnTo>
                      <a:pt x="154162" y="250388"/>
                    </a:lnTo>
                    <a:lnTo>
                      <a:pt x="155305" y="182427"/>
                    </a:lnTo>
                    <a:lnTo>
                      <a:pt x="155447" y="148589"/>
                    </a:lnTo>
                    <a:lnTo>
                      <a:pt x="154685" y="144017"/>
                    </a:lnTo>
                    <a:lnTo>
                      <a:pt x="153923" y="138683"/>
                    </a:lnTo>
                    <a:lnTo>
                      <a:pt x="132373" y="104322"/>
                    </a:lnTo>
                    <a:lnTo>
                      <a:pt x="100583" y="83057"/>
                    </a:lnTo>
                    <a:lnTo>
                      <a:pt x="99821" y="79247"/>
                    </a:lnTo>
                    <a:lnTo>
                      <a:pt x="107942" y="72044"/>
                    </a:lnTo>
                    <a:lnTo>
                      <a:pt x="113918" y="63341"/>
                    </a:lnTo>
                    <a:lnTo>
                      <a:pt x="117609" y="53637"/>
                    </a:lnTo>
                    <a:lnTo>
                      <a:pt x="118871" y="43433"/>
                    </a:lnTo>
                    <a:lnTo>
                      <a:pt x="115645" y="26681"/>
                    </a:lnTo>
                    <a:lnTo>
                      <a:pt x="106775" y="12858"/>
                    </a:lnTo>
                    <a:lnTo>
                      <a:pt x="93475" y="3464"/>
                    </a:lnTo>
                    <a:lnTo>
                      <a:pt x="76961" y="0"/>
                    </a:lnTo>
                    <a:lnTo>
                      <a:pt x="60007" y="3464"/>
                    </a:lnTo>
                    <a:lnTo>
                      <a:pt x="46481" y="12858"/>
                    </a:lnTo>
                    <a:lnTo>
                      <a:pt x="37528" y="26681"/>
                    </a:lnTo>
                    <a:lnTo>
                      <a:pt x="34289" y="43433"/>
                    </a:lnTo>
                    <a:lnTo>
                      <a:pt x="35552" y="54066"/>
                    </a:lnTo>
                    <a:lnTo>
                      <a:pt x="39242" y="63912"/>
                    </a:lnTo>
                    <a:lnTo>
                      <a:pt x="45219" y="72473"/>
                    </a:lnTo>
                    <a:lnTo>
                      <a:pt x="53339" y="79247"/>
                    </a:lnTo>
                    <a:lnTo>
                      <a:pt x="44207" y="83379"/>
                    </a:lnTo>
                    <a:lnTo>
                      <a:pt x="6095" y="108965"/>
                    </a:lnTo>
                    <a:lnTo>
                      <a:pt x="2857" y="156209"/>
                    </a:lnTo>
                    <a:lnTo>
                      <a:pt x="2285" y="195833"/>
                    </a:lnTo>
                    <a:lnTo>
                      <a:pt x="2285" y="208978"/>
                    </a:lnTo>
                    <a:lnTo>
                      <a:pt x="2285" y="222122"/>
                    </a:lnTo>
                    <a:lnTo>
                      <a:pt x="2285" y="235267"/>
                    </a:lnTo>
                    <a:lnTo>
                      <a:pt x="2285" y="248411"/>
                    </a:lnTo>
                    <a:lnTo>
                      <a:pt x="3047" y="252221"/>
                    </a:lnTo>
                    <a:lnTo>
                      <a:pt x="5333" y="256031"/>
                    </a:lnTo>
                    <a:lnTo>
                      <a:pt x="9143" y="257555"/>
                    </a:lnTo>
                    <a:lnTo>
                      <a:pt x="5333" y="262127"/>
                    </a:lnTo>
                    <a:lnTo>
                      <a:pt x="3809" y="266699"/>
                    </a:lnTo>
                    <a:lnTo>
                      <a:pt x="3047" y="272033"/>
                    </a:lnTo>
                    <a:lnTo>
                      <a:pt x="2988" y="280582"/>
                    </a:lnTo>
                    <a:lnTo>
                      <a:pt x="6000" y="288416"/>
                    </a:lnTo>
                    <a:lnTo>
                      <a:pt x="11727" y="294536"/>
                    </a:lnTo>
                    <a:lnTo>
                      <a:pt x="19811" y="297941"/>
                    </a:lnTo>
                    <a:lnTo>
                      <a:pt x="20573" y="297941"/>
                    </a:lnTo>
                    <a:lnTo>
                      <a:pt x="22859" y="298703"/>
                    </a:lnTo>
                    <a:lnTo>
                      <a:pt x="25145" y="297941"/>
                    </a:lnTo>
                    <a:lnTo>
                      <a:pt x="26669" y="296417"/>
                    </a:lnTo>
                    <a:lnTo>
                      <a:pt x="33527" y="397001"/>
                    </a:lnTo>
                    <a:lnTo>
                      <a:pt x="0" y="428243"/>
                    </a:lnTo>
                    <a:lnTo>
                      <a:pt x="0" y="436625"/>
                    </a:lnTo>
                    <a:lnTo>
                      <a:pt x="25907" y="449579"/>
                    </a:lnTo>
                    <a:lnTo>
                      <a:pt x="37337" y="445769"/>
                    </a:lnTo>
                    <a:lnTo>
                      <a:pt x="38099" y="453389"/>
                    </a:lnTo>
                    <a:lnTo>
                      <a:pt x="64007" y="467105"/>
                    </a:lnTo>
                    <a:lnTo>
                      <a:pt x="66293" y="468629"/>
                    </a:lnTo>
                  </a:path>
                </a:pathLst>
              </a:custGeom>
              <a:ln w="9143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61" name="object 561"/>
              <p:cNvSpPr/>
              <p:nvPr/>
            </p:nvSpPr>
            <p:spPr>
              <a:xfrm>
                <a:off x="2335415" y="3685032"/>
                <a:ext cx="41148" cy="48767"/>
              </a:xfrm>
              <a:prstGeom prst="rect">
                <a:avLst/>
              </a:prstGeom>
              <a:blipFill>
                <a:blip r:embed="rId25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62" name="object 562"/>
              <p:cNvSpPr/>
              <p:nvPr/>
            </p:nvSpPr>
            <p:spPr>
              <a:xfrm>
                <a:off x="2331605" y="3527583"/>
                <a:ext cx="121157" cy="375380"/>
              </a:xfrm>
              <a:prstGeom prst="rect">
                <a:avLst/>
              </a:prstGeom>
              <a:blipFill>
                <a:blip r:embed="rId25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63" name="object 563"/>
              <p:cNvSpPr/>
              <p:nvPr/>
            </p:nvSpPr>
            <p:spPr>
              <a:xfrm>
                <a:off x="2357513" y="3710178"/>
                <a:ext cx="120650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95579">
                    <a:moveTo>
                      <a:pt x="33528" y="152233"/>
                    </a:moveTo>
                    <a:lnTo>
                      <a:pt x="33528" y="134873"/>
                    </a:lnTo>
                    <a:lnTo>
                      <a:pt x="23788" y="141577"/>
                    </a:lnTo>
                    <a:lnTo>
                      <a:pt x="15049" y="149066"/>
                    </a:lnTo>
                    <a:lnTo>
                      <a:pt x="7167" y="157269"/>
                    </a:lnTo>
                    <a:lnTo>
                      <a:pt x="0" y="166115"/>
                    </a:lnTo>
                    <a:lnTo>
                      <a:pt x="0" y="172211"/>
                    </a:lnTo>
                    <a:lnTo>
                      <a:pt x="1085" y="174382"/>
                    </a:lnTo>
                    <a:lnTo>
                      <a:pt x="11430" y="170687"/>
                    </a:lnTo>
                    <a:lnTo>
                      <a:pt x="12192" y="171449"/>
                    </a:lnTo>
                    <a:lnTo>
                      <a:pt x="21347" y="163008"/>
                    </a:lnTo>
                    <a:lnTo>
                      <a:pt x="30575" y="154781"/>
                    </a:lnTo>
                    <a:lnTo>
                      <a:pt x="33528" y="152233"/>
                    </a:lnTo>
                    <a:close/>
                  </a:path>
                  <a:path w="120650" h="195579">
                    <a:moveTo>
                      <a:pt x="1524" y="175259"/>
                    </a:moveTo>
                    <a:lnTo>
                      <a:pt x="1085" y="174382"/>
                    </a:lnTo>
                    <a:lnTo>
                      <a:pt x="762" y="174497"/>
                    </a:lnTo>
                    <a:lnTo>
                      <a:pt x="1524" y="175259"/>
                    </a:lnTo>
                    <a:close/>
                  </a:path>
                  <a:path w="120650" h="195579">
                    <a:moveTo>
                      <a:pt x="49530" y="138683"/>
                    </a:moveTo>
                    <a:lnTo>
                      <a:pt x="48768" y="138683"/>
                    </a:lnTo>
                    <a:lnTo>
                      <a:pt x="44958" y="4571"/>
                    </a:lnTo>
                    <a:lnTo>
                      <a:pt x="37338" y="0"/>
                    </a:lnTo>
                    <a:lnTo>
                      <a:pt x="32766" y="134873"/>
                    </a:lnTo>
                    <a:lnTo>
                      <a:pt x="33528" y="134873"/>
                    </a:lnTo>
                    <a:lnTo>
                      <a:pt x="33528" y="152233"/>
                    </a:lnTo>
                    <a:lnTo>
                      <a:pt x="39945" y="146696"/>
                    </a:lnTo>
                    <a:lnTo>
                      <a:pt x="49530" y="138683"/>
                    </a:lnTo>
                    <a:close/>
                  </a:path>
                  <a:path w="120650" h="195579">
                    <a:moveTo>
                      <a:pt x="120396" y="29717"/>
                    </a:moveTo>
                    <a:lnTo>
                      <a:pt x="84582" y="28955"/>
                    </a:lnTo>
                    <a:lnTo>
                      <a:pt x="76200" y="150875"/>
                    </a:lnTo>
                    <a:lnTo>
                      <a:pt x="66091" y="158603"/>
                    </a:lnTo>
                    <a:lnTo>
                      <a:pt x="56483" y="166973"/>
                    </a:lnTo>
                    <a:lnTo>
                      <a:pt x="47589" y="176057"/>
                    </a:lnTo>
                    <a:lnTo>
                      <a:pt x="39624" y="185927"/>
                    </a:lnTo>
                    <a:lnTo>
                      <a:pt x="39624" y="192023"/>
                    </a:lnTo>
                    <a:lnTo>
                      <a:pt x="40386" y="195071"/>
                    </a:lnTo>
                    <a:lnTo>
                      <a:pt x="40386" y="194309"/>
                    </a:lnTo>
                    <a:lnTo>
                      <a:pt x="114300" y="158495"/>
                    </a:lnTo>
                    <a:lnTo>
                      <a:pt x="114300" y="133349"/>
                    </a:lnTo>
                    <a:lnTo>
                      <a:pt x="120396" y="2971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64" name="object 564"/>
              <p:cNvSpPr/>
              <p:nvPr/>
            </p:nvSpPr>
            <p:spPr>
              <a:xfrm>
                <a:off x="2349893" y="3512058"/>
                <a:ext cx="135636" cy="79247"/>
              </a:xfrm>
              <a:prstGeom prst="rect">
                <a:avLst/>
              </a:prstGeom>
              <a:blipFill>
                <a:blip r:embed="rId26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65" name="object 565"/>
              <p:cNvSpPr/>
              <p:nvPr/>
            </p:nvSpPr>
            <p:spPr>
              <a:xfrm>
                <a:off x="2442095" y="3715511"/>
                <a:ext cx="42922" cy="50291"/>
              </a:xfrm>
              <a:prstGeom prst="rect">
                <a:avLst/>
              </a:prstGeom>
              <a:blipFill>
                <a:blip r:embed="rId26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66" name="object 566"/>
              <p:cNvSpPr/>
              <p:nvPr/>
            </p:nvSpPr>
            <p:spPr>
              <a:xfrm>
                <a:off x="2366657" y="3435858"/>
                <a:ext cx="84581" cy="86867"/>
              </a:xfrm>
              <a:prstGeom prst="rect">
                <a:avLst/>
              </a:prstGeom>
              <a:blipFill>
                <a:blip r:embed="rId26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67" name="object 567"/>
              <p:cNvSpPr/>
              <p:nvPr/>
            </p:nvSpPr>
            <p:spPr>
              <a:xfrm>
                <a:off x="2378849" y="3509009"/>
                <a:ext cx="58419" cy="13970"/>
              </a:xfrm>
              <a:custGeom>
                <a:avLst/>
                <a:gdLst/>
                <a:ahLst/>
                <a:cxnLst/>
                <a:rect l="l" t="t" r="r" b="b"/>
                <a:pathLst>
                  <a:path w="58419" h="13970">
                    <a:moveTo>
                      <a:pt x="57912" y="3810"/>
                    </a:moveTo>
                    <a:lnTo>
                      <a:pt x="51816" y="7929"/>
                    </a:lnTo>
                    <a:lnTo>
                      <a:pt x="45148" y="11049"/>
                    </a:lnTo>
                    <a:lnTo>
                      <a:pt x="38195" y="13025"/>
                    </a:lnTo>
                    <a:lnTo>
                      <a:pt x="31242" y="13716"/>
                    </a:lnTo>
                    <a:lnTo>
                      <a:pt x="22288" y="12751"/>
                    </a:lnTo>
                    <a:lnTo>
                      <a:pt x="13906" y="10001"/>
                    </a:lnTo>
                    <a:lnTo>
                      <a:pt x="6381" y="5679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68" name="object 568"/>
              <p:cNvSpPr/>
              <p:nvPr/>
            </p:nvSpPr>
            <p:spPr>
              <a:xfrm>
                <a:off x="2443619" y="3568588"/>
                <a:ext cx="44195" cy="162317"/>
              </a:xfrm>
              <a:prstGeom prst="rect">
                <a:avLst/>
              </a:prstGeom>
              <a:blipFill>
                <a:blip r:embed="rId26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69" name="object 569"/>
              <p:cNvSpPr/>
              <p:nvPr/>
            </p:nvSpPr>
            <p:spPr>
              <a:xfrm>
                <a:off x="2371991" y="3715511"/>
                <a:ext cx="3556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35560" h="165100">
                    <a:moveTo>
                      <a:pt x="31242" y="0"/>
                    </a:moveTo>
                    <a:lnTo>
                      <a:pt x="35052" y="133350"/>
                    </a:lnTo>
                    <a:lnTo>
                      <a:pt x="25931" y="140910"/>
                    </a:lnTo>
                    <a:lnTo>
                      <a:pt x="16954" y="148685"/>
                    </a:lnTo>
                    <a:lnTo>
                      <a:pt x="8262" y="156602"/>
                    </a:lnTo>
                    <a:lnTo>
                      <a:pt x="0" y="16459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70" name="object 570"/>
              <p:cNvSpPr/>
              <p:nvPr/>
            </p:nvSpPr>
            <p:spPr>
              <a:xfrm>
                <a:off x="2431427" y="3619500"/>
                <a:ext cx="49530" cy="145415"/>
              </a:xfrm>
              <a:custGeom>
                <a:avLst/>
                <a:gdLst/>
                <a:ahLst/>
                <a:cxnLst/>
                <a:rect l="l" t="t" r="r" b="b"/>
                <a:pathLst>
                  <a:path w="49530" h="145414">
                    <a:moveTo>
                      <a:pt x="49530" y="135636"/>
                    </a:moveTo>
                    <a:lnTo>
                      <a:pt x="43826" y="141743"/>
                    </a:lnTo>
                    <a:lnTo>
                      <a:pt x="36480" y="145065"/>
                    </a:lnTo>
                    <a:lnTo>
                      <a:pt x="28420" y="145387"/>
                    </a:lnTo>
                    <a:lnTo>
                      <a:pt x="20574" y="142494"/>
                    </a:lnTo>
                    <a:lnTo>
                      <a:pt x="14466" y="136790"/>
                    </a:lnTo>
                    <a:lnTo>
                      <a:pt x="11144" y="129444"/>
                    </a:lnTo>
                    <a:lnTo>
                      <a:pt x="10822" y="121384"/>
                    </a:lnTo>
                    <a:lnTo>
                      <a:pt x="13716" y="113538"/>
                    </a:lnTo>
                    <a:lnTo>
                      <a:pt x="14478" y="112776"/>
                    </a:lnTo>
                    <a:lnTo>
                      <a:pt x="15240" y="112014"/>
                    </a:lnTo>
                    <a:lnTo>
                      <a:pt x="16002" y="111252"/>
                    </a:lnTo>
                    <a:lnTo>
                      <a:pt x="8382" y="109728"/>
                    </a:lnTo>
                    <a:lnTo>
                      <a:pt x="2286" y="103632"/>
                    </a:lnTo>
                    <a:lnTo>
                      <a:pt x="762" y="96012"/>
                    </a:lnTo>
                    <a:lnTo>
                      <a:pt x="750" y="72009"/>
                    </a:lnTo>
                    <a:lnTo>
                      <a:pt x="666" y="48006"/>
                    </a:lnTo>
                    <a:lnTo>
                      <a:pt x="440" y="24003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71" name="object 571"/>
              <p:cNvSpPr/>
              <p:nvPr/>
            </p:nvSpPr>
            <p:spPr>
              <a:xfrm>
                <a:off x="2352941" y="3588258"/>
                <a:ext cx="6350" cy="14414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145">
                    <a:moveTo>
                      <a:pt x="6095" y="144017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72" name="object 572"/>
              <p:cNvSpPr/>
              <p:nvPr/>
            </p:nvSpPr>
            <p:spPr>
              <a:xfrm>
                <a:off x="2342273" y="3692652"/>
                <a:ext cx="1524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5239" h="9525">
                    <a:moveTo>
                      <a:pt x="0" y="0"/>
                    </a:moveTo>
                    <a:lnTo>
                      <a:pt x="4572" y="4572"/>
                    </a:lnTo>
                    <a:lnTo>
                      <a:pt x="9144" y="7620"/>
                    </a:lnTo>
                    <a:lnTo>
                      <a:pt x="15240" y="9143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73" name="object 573"/>
              <p:cNvSpPr/>
              <p:nvPr/>
            </p:nvSpPr>
            <p:spPr>
              <a:xfrm>
                <a:off x="2332367" y="3435858"/>
                <a:ext cx="155575" cy="468630"/>
              </a:xfrm>
              <a:custGeom>
                <a:avLst/>
                <a:gdLst/>
                <a:ahLst/>
                <a:cxnLst/>
                <a:rect l="l" t="t" r="r" b="b"/>
                <a:pathLst>
                  <a:path w="155575" h="468629">
                    <a:moveTo>
                      <a:pt x="66293" y="468629"/>
                    </a:moveTo>
                    <a:lnTo>
                      <a:pt x="139445" y="432815"/>
                    </a:lnTo>
                    <a:lnTo>
                      <a:pt x="139445" y="407669"/>
                    </a:lnTo>
                    <a:lnTo>
                      <a:pt x="145541" y="323087"/>
                    </a:lnTo>
                    <a:lnTo>
                      <a:pt x="150113" y="318515"/>
                    </a:lnTo>
                    <a:lnTo>
                      <a:pt x="153161" y="312419"/>
                    </a:lnTo>
                    <a:lnTo>
                      <a:pt x="152399" y="305561"/>
                    </a:lnTo>
                    <a:lnTo>
                      <a:pt x="152399" y="300227"/>
                    </a:lnTo>
                    <a:lnTo>
                      <a:pt x="151637" y="294893"/>
                    </a:lnTo>
                    <a:lnTo>
                      <a:pt x="148590" y="289559"/>
                    </a:lnTo>
                    <a:lnTo>
                      <a:pt x="150876" y="288797"/>
                    </a:lnTo>
                    <a:lnTo>
                      <a:pt x="153161" y="286511"/>
                    </a:lnTo>
                    <a:lnTo>
                      <a:pt x="153161" y="284225"/>
                    </a:lnTo>
                    <a:lnTo>
                      <a:pt x="154162" y="250388"/>
                    </a:lnTo>
                    <a:lnTo>
                      <a:pt x="154876" y="216407"/>
                    </a:lnTo>
                    <a:lnTo>
                      <a:pt x="155305" y="182427"/>
                    </a:lnTo>
                    <a:lnTo>
                      <a:pt x="155447" y="148589"/>
                    </a:lnTo>
                    <a:lnTo>
                      <a:pt x="154685" y="144017"/>
                    </a:lnTo>
                    <a:lnTo>
                      <a:pt x="153923" y="138683"/>
                    </a:lnTo>
                    <a:lnTo>
                      <a:pt x="132373" y="104322"/>
                    </a:lnTo>
                    <a:lnTo>
                      <a:pt x="100583" y="83057"/>
                    </a:lnTo>
                    <a:lnTo>
                      <a:pt x="100583" y="79247"/>
                    </a:lnTo>
                    <a:lnTo>
                      <a:pt x="108263" y="72044"/>
                    </a:lnTo>
                    <a:lnTo>
                      <a:pt x="114014" y="63341"/>
                    </a:lnTo>
                    <a:lnTo>
                      <a:pt x="117621" y="53637"/>
                    </a:lnTo>
                    <a:lnTo>
                      <a:pt x="118871" y="43433"/>
                    </a:lnTo>
                    <a:lnTo>
                      <a:pt x="115966" y="26681"/>
                    </a:lnTo>
                    <a:lnTo>
                      <a:pt x="107060" y="12858"/>
                    </a:lnTo>
                    <a:lnTo>
                      <a:pt x="93583" y="3464"/>
                    </a:lnTo>
                    <a:lnTo>
                      <a:pt x="76961" y="0"/>
                    </a:lnTo>
                    <a:lnTo>
                      <a:pt x="60007" y="3464"/>
                    </a:lnTo>
                    <a:lnTo>
                      <a:pt x="46481" y="12858"/>
                    </a:lnTo>
                    <a:lnTo>
                      <a:pt x="37528" y="26681"/>
                    </a:lnTo>
                    <a:lnTo>
                      <a:pt x="34289" y="43433"/>
                    </a:lnTo>
                    <a:lnTo>
                      <a:pt x="35552" y="54066"/>
                    </a:lnTo>
                    <a:lnTo>
                      <a:pt x="39242" y="63912"/>
                    </a:lnTo>
                    <a:lnTo>
                      <a:pt x="45219" y="72473"/>
                    </a:lnTo>
                    <a:lnTo>
                      <a:pt x="53339" y="79247"/>
                    </a:lnTo>
                    <a:lnTo>
                      <a:pt x="44207" y="83379"/>
                    </a:lnTo>
                    <a:lnTo>
                      <a:pt x="6095" y="108965"/>
                    </a:lnTo>
                    <a:lnTo>
                      <a:pt x="2857" y="156209"/>
                    </a:lnTo>
                    <a:lnTo>
                      <a:pt x="2285" y="195833"/>
                    </a:lnTo>
                    <a:lnTo>
                      <a:pt x="2285" y="208978"/>
                    </a:lnTo>
                    <a:lnTo>
                      <a:pt x="2285" y="222122"/>
                    </a:lnTo>
                    <a:lnTo>
                      <a:pt x="2285" y="235267"/>
                    </a:lnTo>
                    <a:lnTo>
                      <a:pt x="2285" y="248411"/>
                    </a:lnTo>
                    <a:lnTo>
                      <a:pt x="3047" y="252221"/>
                    </a:lnTo>
                    <a:lnTo>
                      <a:pt x="5333" y="256031"/>
                    </a:lnTo>
                    <a:lnTo>
                      <a:pt x="9143" y="257555"/>
                    </a:lnTo>
                    <a:lnTo>
                      <a:pt x="6095" y="262127"/>
                    </a:lnTo>
                    <a:lnTo>
                      <a:pt x="3809" y="266699"/>
                    </a:lnTo>
                    <a:lnTo>
                      <a:pt x="3047" y="272033"/>
                    </a:lnTo>
                    <a:lnTo>
                      <a:pt x="2988" y="280582"/>
                    </a:lnTo>
                    <a:lnTo>
                      <a:pt x="6000" y="288416"/>
                    </a:lnTo>
                    <a:lnTo>
                      <a:pt x="11727" y="294536"/>
                    </a:lnTo>
                    <a:lnTo>
                      <a:pt x="19811" y="297941"/>
                    </a:lnTo>
                    <a:lnTo>
                      <a:pt x="20573" y="297941"/>
                    </a:lnTo>
                    <a:lnTo>
                      <a:pt x="22859" y="298703"/>
                    </a:lnTo>
                    <a:lnTo>
                      <a:pt x="25145" y="297941"/>
                    </a:lnTo>
                    <a:lnTo>
                      <a:pt x="26669" y="296417"/>
                    </a:lnTo>
                    <a:lnTo>
                      <a:pt x="33527" y="397001"/>
                    </a:lnTo>
                    <a:lnTo>
                      <a:pt x="0" y="428243"/>
                    </a:lnTo>
                    <a:lnTo>
                      <a:pt x="0" y="436625"/>
                    </a:lnTo>
                    <a:lnTo>
                      <a:pt x="25907" y="449579"/>
                    </a:lnTo>
                    <a:lnTo>
                      <a:pt x="37337" y="445769"/>
                    </a:lnTo>
                    <a:lnTo>
                      <a:pt x="38099" y="453389"/>
                    </a:lnTo>
                    <a:lnTo>
                      <a:pt x="64007" y="467105"/>
                    </a:lnTo>
                    <a:lnTo>
                      <a:pt x="66293" y="468629"/>
                    </a:lnTo>
                  </a:path>
                </a:pathLst>
              </a:custGeom>
              <a:ln w="9143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74" name="object 574"/>
              <p:cNvSpPr/>
              <p:nvPr/>
            </p:nvSpPr>
            <p:spPr>
              <a:xfrm>
                <a:off x="2712605" y="3685032"/>
                <a:ext cx="41147" cy="48767"/>
              </a:xfrm>
              <a:prstGeom prst="rect">
                <a:avLst/>
              </a:prstGeom>
              <a:blipFill>
                <a:blip r:embed="rId26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75" name="object 575"/>
              <p:cNvSpPr/>
              <p:nvPr/>
            </p:nvSpPr>
            <p:spPr>
              <a:xfrm>
                <a:off x="2708795" y="3527583"/>
                <a:ext cx="121157" cy="375380"/>
              </a:xfrm>
              <a:prstGeom prst="rect">
                <a:avLst/>
              </a:prstGeom>
              <a:blipFill>
                <a:blip r:embed="rId26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76" name="object 576"/>
              <p:cNvSpPr/>
              <p:nvPr/>
            </p:nvSpPr>
            <p:spPr>
              <a:xfrm>
                <a:off x="2734703" y="3710178"/>
                <a:ext cx="121285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1285" h="195579">
                    <a:moveTo>
                      <a:pt x="33528" y="152233"/>
                    </a:moveTo>
                    <a:lnTo>
                      <a:pt x="33528" y="134873"/>
                    </a:lnTo>
                    <a:lnTo>
                      <a:pt x="24122" y="141577"/>
                    </a:lnTo>
                    <a:lnTo>
                      <a:pt x="15430" y="149066"/>
                    </a:lnTo>
                    <a:lnTo>
                      <a:pt x="7596" y="157269"/>
                    </a:lnTo>
                    <a:lnTo>
                      <a:pt x="762" y="166115"/>
                    </a:lnTo>
                    <a:lnTo>
                      <a:pt x="0" y="169163"/>
                    </a:lnTo>
                    <a:lnTo>
                      <a:pt x="0" y="172211"/>
                    </a:lnTo>
                    <a:lnTo>
                      <a:pt x="1088" y="174389"/>
                    </a:lnTo>
                    <a:lnTo>
                      <a:pt x="12192" y="170687"/>
                    </a:lnTo>
                    <a:lnTo>
                      <a:pt x="12192" y="171449"/>
                    </a:lnTo>
                    <a:lnTo>
                      <a:pt x="21347" y="163008"/>
                    </a:lnTo>
                    <a:lnTo>
                      <a:pt x="30575" y="154781"/>
                    </a:lnTo>
                    <a:lnTo>
                      <a:pt x="33528" y="152233"/>
                    </a:lnTo>
                    <a:close/>
                  </a:path>
                  <a:path w="121285" h="195579">
                    <a:moveTo>
                      <a:pt x="1524" y="175259"/>
                    </a:moveTo>
                    <a:lnTo>
                      <a:pt x="1088" y="174389"/>
                    </a:lnTo>
                    <a:lnTo>
                      <a:pt x="762" y="174497"/>
                    </a:lnTo>
                    <a:lnTo>
                      <a:pt x="1524" y="175259"/>
                    </a:lnTo>
                    <a:close/>
                  </a:path>
                  <a:path w="121285" h="195579">
                    <a:moveTo>
                      <a:pt x="49530" y="138683"/>
                    </a:moveTo>
                    <a:lnTo>
                      <a:pt x="48768" y="138683"/>
                    </a:lnTo>
                    <a:lnTo>
                      <a:pt x="45720" y="4571"/>
                    </a:lnTo>
                    <a:lnTo>
                      <a:pt x="37338" y="0"/>
                    </a:lnTo>
                    <a:lnTo>
                      <a:pt x="32766" y="134873"/>
                    </a:lnTo>
                    <a:lnTo>
                      <a:pt x="33528" y="134873"/>
                    </a:lnTo>
                    <a:lnTo>
                      <a:pt x="33528" y="152233"/>
                    </a:lnTo>
                    <a:lnTo>
                      <a:pt x="39945" y="146696"/>
                    </a:lnTo>
                    <a:lnTo>
                      <a:pt x="49530" y="138683"/>
                    </a:lnTo>
                    <a:close/>
                  </a:path>
                  <a:path w="121285" h="195579">
                    <a:moveTo>
                      <a:pt x="121158" y="29717"/>
                    </a:moveTo>
                    <a:lnTo>
                      <a:pt x="84582" y="28955"/>
                    </a:lnTo>
                    <a:lnTo>
                      <a:pt x="76200" y="150875"/>
                    </a:lnTo>
                    <a:lnTo>
                      <a:pt x="66091" y="158603"/>
                    </a:lnTo>
                    <a:lnTo>
                      <a:pt x="56483" y="166973"/>
                    </a:lnTo>
                    <a:lnTo>
                      <a:pt x="47589" y="176057"/>
                    </a:lnTo>
                    <a:lnTo>
                      <a:pt x="39624" y="185927"/>
                    </a:lnTo>
                    <a:lnTo>
                      <a:pt x="39624" y="192023"/>
                    </a:lnTo>
                    <a:lnTo>
                      <a:pt x="40386" y="195071"/>
                    </a:lnTo>
                    <a:lnTo>
                      <a:pt x="40386" y="194309"/>
                    </a:lnTo>
                    <a:lnTo>
                      <a:pt x="114300" y="158495"/>
                    </a:lnTo>
                    <a:lnTo>
                      <a:pt x="114300" y="133349"/>
                    </a:lnTo>
                    <a:lnTo>
                      <a:pt x="121158" y="2971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77" name="object 577"/>
              <p:cNvSpPr/>
              <p:nvPr/>
            </p:nvSpPr>
            <p:spPr>
              <a:xfrm>
                <a:off x="2727083" y="3512058"/>
                <a:ext cx="135636" cy="79247"/>
              </a:xfrm>
              <a:prstGeom prst="rect">
                <a:avLst/>
              </a:prstGeom>
              <a:blipFill>
                <a:blip r:embed="rId26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78" name="object 578"/>
              <p:cNvSpPr/>
              <p:nvPr/>
            </p:nvSpPr>
            <p:spPr>
              <a:xfrm>
                <a:off x="2819285" y="3715511"/>
                <a:ext cx="43433" cy="50291"/>
              </a:xfrm>
              <a:prstGeom prst="rect">
                <a:avLst/>
              </a:prstGeom>
              <a:blipFill>
                <a:blip r:embed="rId26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79" name="object 579"/>
              <p:cNvSpPr/>
              <p:nvPr/>
            </p:nvSpPr>
            <p:spPr>
              <a:xfrm>
                <a:off x="2743847" y="3435858"/>
                <a:ext cx="84582" cy="86867"/>
              </a:xfrm>
              <a:prstGeom prst="rect">
                <a:avLst/>
              </a:prstGeom>
              <a:blipFill>
                <a:blip r:embed="rId26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80" name="object 580"/>
              <p:cNvSpPr/>
              <p:nvPr/>
            </p:nvSpPr>
            <p:spPr>
              <a:xfrm>
                <a:off x="2756039" y="3509009"/>
                <a:ext cx="58419" cy="13970"/>
              </a:xfrm>
              <a:custGeom>
                <a:avLst/>
                <a:gdLst/>
                <a:ahLst/>
                <a:cxnLst/>
                <a:rect l="l" t="t" r="r" b="b"/>
                <a:pathLst>
                  <a:path w="58419" h="13970">
                    <a:moveTo>
                      <a:pt x="57912" y="3810"/>
                    </a:moveTo>
                    <a:lnTo>
                      <a:pt x="51816" y="7929"/>
                    </a:lnTo>
                    <a:lnTo>
                      <a:pt x="45148" y="11049"/>
                    </a:lnTo>
                    <a:lnTo>
                      <a:pt x="38195" y="13025"/>
                    </a:lnTo>
                    <a:lnTo>
                      <a:pt x="31242" y="13716"/>
                    </a:lnTo>
                    <a:lnTo>
                      <a:pt x="22288" y="12751"/>
                    </a:lnTo>
                    <a:lnTo>
                      <a:pt x="13906" y="10001"/>
                    </a:lnTo>
                    <a:lnTo>
                      <a:pt x="6381" y="5679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81" name="object 581"/>
              <p:cNvSpPr/>
              <p:nvPr/>
            </p:nvSpPr>
            <p:spPr>
              <a:xfrm>
                <a:off x="2820809" y="3568588"/>
                <a:ext cx="44182" cy="162317"/>
              </a:xfrm>
              <a:prstGeom prst="rect">
                <a:avLst/>
              </a:prstGeom>
              <a:blipFill>
                <a:blip r:embed="rId26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82" name="object 582"/>
              <p:cNvSpPr/>
              <p:nvPr/>
            </p:nvSpPr>
            <p:spPr>
              <a:xfrm>
                <a:off x="2749181" y="3715511"/>
                <a:ext cx="3556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35560" h="165100">
                    <a:moveTo>
                      <a:pt x="31242" y="0"/>
                    </a:moveTo>
                    <a:lnTo>
                      <a:pt x="35052" y="133350"/>
                    </a:lnTo>
                    <a:lnTo>
                      <a:pt x="25931" y="140910"/>
                    </a:lnTo>
                    <a:lnTo>
                      <a:pt x="16954" y="148685"/>
                    </a:lnTo>
                    <a:lnTo>
                      <a:pt x="8262" y="156602"/>
                    </a:lnTo>
                    <a:lnTo>
                      <a:pt x="0" y="16459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83" name="object 583"/>
              <p:cNvSpPr/>
              <p:nvPr/>
            </p:nvSpPr>
            <p:spPr>
              <a:xfrm>
                <a:off x="2808617" y="3619500"/>
                <a:ext cx="49530" cy="145415"/>
              </a:xfrm>
              <a:custGeom>
                <a:avLst/>
                <a:gdLst/>
                <a:ahLst/>
                <a:cxnLst/>
                <a:rect l="l" t="t" r="r" b="b"/>
                <a:pathLst>
                  <a:path w="49530" h="145414">
                    <a:moveTo>
                      <a:pt x="49530" y="135636"/>
                    </a:moveTo>
                    <a:lnTo>
                      <a:pt x="43826" y="141743"/>
                    </a:lnTo>
                    <a:lnTo>
                      <a:pt x="36480" y="145065"/>
                    </a:lnTo>
                    <a:lnTo>
                      <a:pt x="28420" y="145387"/>
                    </a:lnTo>
                    <a:lnTo>
                      <a:pt x="20574" y="142494"/>
                    </a:lnTo>
                    <a:lnTo>
                      <a:pt x="14466" y="136790"/>
                    </a:lnTo>
                    <a:lnTo>
                      <a:pt x="11144" y="129444"/>
                    </a:lnTo>
                    <a:lnTo>
                      <a:pt x="10822" y="121384"/>
                    </a:lnTo>
                    <a:lnTo>
                      <a:pt x="13716" y="113538"/>
                    </a:lnTo>
                    <a:lnTo>
                      <a:pt x="14478" y="112776"/>
                    </a:lnTo>
                    <a:lnTo>
                      <a:pt x="15240" y="112014"/>
                    </a:lnTo>
                    <a:lnTo>
                      <a:pt x="16002" y="111252"/>
                    </a:lnTo>
                    <a:lnTo>
                      <a:pt x="8382" y="109728"/>
                    </a:lnTo>
                    <a:lnTo>
                      <a:pt x="2286" y="103632"/>
                    </a:lnTo>
                    <a:lnTo>
                      <a:pt x="762" y="96012"/>
                    </a:lnTo>
                    <a:lnTo>
                      <a:pt x="750" y="72009"/>
                    </a:lnTo>
                    <a:lnTo>
                      <a:pt x="666" y="48006"/>
                    </a:lnTo>
                    <a:lnTo>
                      <a:pt x="440" y="24003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84" name="object 584"/>
              <p:cNvSpPr/>
              <p:nvPr/>
            </p:nvSpPr>
            <p:spPr>
              <a:xfrm>
                <a:off x="2730131" y="3588258"/>
                <a:ext cx="6350" cy="14414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145">
                    <a:moveTo>
                      <a:pt x="6095" y="144017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85" name="object 585"/>
              <p:cNvSpPr/>
              <p:nvPr/>
            </p:nvSpPr>
            <p:spPr>
              <a:xfrm>
                <a:off x="2719463" y="3692652"/>
                <a:ext cx="1524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5239" h="9525">
                    <a:moveTo>
                      <a:pt x="0" y="0"/>
                    </a:moveTo>
                    <a:lnTo>
                      <a:pt x="4572" y="4572"/>
                    </a:lnTo>
                    <a:lnTo>
                      <a:pt x="9144" y="7620"/>
                    </a:lnTo>
                    <a:lnTo>
                      <a:pt x="15240" y="9143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86" name="object 586"/>
              <p:cNvSpPr/>
              <p:nvPr/>
            </p:nvSpPr>
            <p:spPr>
              <a:xfrm>
                <a:off x="2709557" y="3435858"/>
                <a:ext cx="155575" cy="468630"/>
              </a:xfrm>
              <a:custGeom>
                <a:avLst/>
                <a:gdLst/>
                <a:ahLst/>
                <a:cxnLst/>
                <a:rect l="l" t="t" r="r" b="b"/>
                <a:pathLst>
                  <a:path w="155575" h="468629">
                    <a:moveTo>
                      <a:pt x="66293" y="468629"/>
                    </a:moveTo>
                    <a:lnTo>
                      <a:pt x="139445" y="432815"/>
                    </a:lnTo>
                    <a:lnTo>
                      <a:pt x="139445" y="407669"/>
                    </a:lnTo>
                    <a:lnTo>
                      <a:pt x="145541" y="323087"/>
                    </a:lnTo>
                    <a:lnTo>
                      <a:pt x="150113" y="318515"/>
                    </a:lnTo>
                    <a:lnTo>
                      <a:pt x="153161" y="312419"/>
                    </a:lnTo>
                    <a:lnTo>
                      <a:pt x="153161" y="305561"/>
                    </a:lnTo>
                    <a:lnTo>
                      <a:pt x="153161" y="300227"/>
                    </a:lnTo>
                    <a:lnTo>
                      <a:pt x="151637" y="294893"/>
                    </a:lnTo>
                    <a:lnTo>
                      <a:pt x="148590" y="289559"/>
                    </a:lnTo>
                    <a:lnTo>
                      <a:pt x="150876" y="288797"/>
                    </a:lnTo>
                    <a:lnTo>
                      <a:pt x="153161" y="286511"/>
                    </a:lnTo>
                    <a:lnTo>
                      <a:pt x="153161" y="284225"/>
                    </a:lnTo>
                    <a:lnTo>
                      <a:pt x="154483" y="250388"/>
                    </a:lnTo>
                    <a:lnTo>
                      <a:pt x="155162" y="216407"/>
                    </a:lnTo>
                    <a:lnTo>
                      <a:pt x="155412" y="182427"/>
                    </a:lnTo>
                    <a:lnTo>
                      <a:pt x="155447" y="148589"/>
                    </a:lnTo>
                    <a:lnTo>
                      <a:pt x="155447" y="144017"/>
                    </a:lnTo>
                    <a:lnTo>
                      <a:pt x="153923" y="138683"/>
                    </a:lnTo>
                    <a:lnTo>
                      <a:pt x="153161" y="134111"/>
                    </a:lnTo>
                    <a:lnTo>
                      <a:pt x="122681" y="96773"/>
                    </a:lnTo>
                    <a:lnTo>
                      <a:pt x="100583" y="83057"/>
                    </a:lnTo>
                    <a:lnTo>
                      <a:pt x="100583" y="79247"/>
                    </a:lnTo>
                    <a:lnTo>
                      <a:pt x="108263" y="72044"/>
                    </a:lnTo>
                    <a:lnTo>
                      <a:pt x="114014" y="63341"/>
                    </a:lnTo>
                    <a:lnTo>
                      <a:pt x="117621" y="53637"/>
                    </a:lnTo>
                    <a:lnTo>
                      <a:pt x="118871" y="43433"/>
                    </a:lnTo>
                    <a:lnTo>
                      <a:pt x="115966" y="26681"/>
                    </a:lnTo>
                    <a:lnTo>
                      <a:pt x="107060" y="12858"/>
                    </a:lnTo>
                    <a:lnTo>
                      <a:pt x="93583" y="3464"/>
                    </a:lnTo>
                    <a:lnTo>
                      <a:pt x="76961" y="0"/>
                    </a:lnTo>
                    <a:lnTo>
                      <a:pt x="60328" y="3464"/>
                    </a:lnTo>
                    <a:lnTo>
                      <a:pt x="46767" y="12858"/>
                    </a:lnTo>
                    <a:lnTo>
                      <a:pt x="37635" y="26681"/>
                    </a:lnTo>
                    <a:lnTo>
                      <a:pt x="34289" y="43433"/>
                    </a:lnTo>
                    <a:lnTo>
                      <a:pt x="35552" y="54066"/>
                    </a:lnTo>
                    <a:lnTo>
                      <a:pt x="39242" y="63912"/>
                    </a:lnTo>
                    <a:lnTo>
                      <a:pt x="45219" y="72473"/>
                    </a:lnTo>
                    <a:lnTo>
                      <a:pt x="53339" y="79247"/>
                    </a:lnTo>
                    <a:lnTo>
                      <a:pt x="44315" y="83379"/>
                    </a:lnTo>
                    <a:lnTo>
                      <a:pt x="35432" y="87725"/>
                    </a:lnTo>
                    <a:lnTo>
                      <a:pt x="26550" y="92213"/>
                    </a:lnTo>
                    <a:lnTo>
                      <a:pt x="17525" y="96773"/>
                    </a:lnTo>
                    <a:lnTo>
                      <a:pt x="3571" y="136469"/>
                    </a:lnTo>
                    <a:lnTo>
                      <a:pt x="2428" y="175950"/>
                    </a:lnTo>
                    <a:lnTo>
                      <a:pt x="2285" y="195833"/>
                    </a:lnTo>
                    <a:lnTo>
                      <a:pt x="2285" y="208978"/>
                    </a:lnTo>
                    <a:lnTo>
                      <a:pt x="2285" y="222122"/>
                    </a:lnTo>
                    <a:lnTo>
                      <a:pt x="2285" y="235267"/>
                    </a:lnTo>
                    <a:lnTo>
                      <a:pt x="2285" y="248411"/>
                    </a:lnTo>
                    <a:lnTo>
                      <a:pt x="3047" y="252221"/>
                    </a:lnTo>
                    <a:lnTo>
                      <a:pt x="5333" y="256031"/>
                    </a:lnTo>
                    <a:lnTo>
                      <a:pt x="9143" y="257555"/>
                    </a:lnTo>
                    <a:lnTo>
                      <a:pt x="6095" y="262127"/>
                    </a:lnTo>
                    <a:lnTo>
                      <a:pt x="3809" y="266699"/>
                    </a:lnTo>
                    <a:lnTo>
                      <a:pt x="3047" y="272033"/>
                    </a:lnTo>
                    <a:lnTo>
                      <a:pt x="2988" y="280582"/>
                    </a:lnTo>
                    <a:lnTo>
                      <a:pt x="6000" y="288416"/>
                    </a:lnTo>
                    <a:lnTo>
                      <a:pt x="11727" y="294536"/>
                    </a:lnTo>
                    <a:lnTo>
                      <a:pt x="19811" y="297941"/>
                    </a:lnTo>
                    <a:lnTo>
                      <a:pt x="20573" y="297941"/>
                    </a:lnTo>
                    <a:lnTo>
                      <a:pt x="22859" y="298703"/>
                    </a:lnTo>
                    <a:lnTo>
                      <a:pt x="25145" y="297941"/>
                    </a:lnTo>
                    <a:lnTo>
                      <a:pt x="26669" y="296417"/>
                    </a:lnTo>
                    <a:lnTo>
                      <a:pt x="33527" y="397001"/>
                    </a:lnTo>
                    <a:lnTo>
                      <a:pt x="0" y="428243"/>
                    </a:lnTo>
                    <a:lnTo>
                      <a:pt x="0" y="436625"/>
                    </a:lnTo>
                    <a:lnTo>
                      <a:pt x="25907" y="449579"/>
                    </a:lnTo>
                    <a:lnTo>
                      <a:pt x="37337" y="445769"/>
                    </a:lnTo>
                    <a:lnTo>
                      <a:pt x="38099" y="453389"/>
                    </a:lnTo>
                    <a:lnTo>
                      <a:pt x="64007" y="467105"/>
                    </a:lnTo>
                    <a:lnTo>
                      <a:pt x="66293" y="468629"/>
                    </a:lnTo>
                  </a:path>
                </a:pathLst>
              </a:custGeom>
              <a:ln w="9143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87" name="object 587"/>
              <p:cNvSpPr/>
              <p:nvPr/>
            </p:nvSpPr>
            <p:spPr>
              <a:xfrm>
                <a:off x="3089795" y="3685032"/>
                <a:ext cx="41148" cy="48767"/>
              </a:xfrm>
              <a:prstGeom prst="rect">
                <a:avLst/>
              </a:prstGeom>
              <a:blipFill>
                <a:blip r:embed="rId27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88" name="object 588"/>
              <p:cNvSpPr/>
              <p:nvPr/>
            </p:nvSpPr>
            <p:spPr>
              <a:xfrm>
                <a:off x="3085985" y="3527583"/>
                <a:ext cx="121157" cy="375380"/>
              </a:xfrm>
              <a:prstGeom prst="rect">
                <a:avLst/>
              </a:prstGeom>
              <a:blipFill>
                <a:blip r:embed="rId27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89" name="object 589"/>
              <p:cNvSpPr/>
              <p:nvPr/>
            </p:nvSpPr>
            <p:spPr>
              <a:xfrm>
                <a:off x="3111893" y="3710178"/>
                <a:ext cx="121285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1285" h="195579">
                    <a:moveTo>
                      <a:pt x="33528" y="152233"/>
                    </a:moveTo>
                    <a:lnTo>
                      <a:pt x="33528" y="134873"/>
                    </a:lnTo>
                    <a:lnTo>
                      <a:pt x="24122" y="141577"/>
                    </a:lnTo>
                    <a:lnTo>
                      <a:pt x="15430" y="149066"/>
                    </a:lnTo>
                    <a:lnTo>
                      <a:pt x="7596" y="157269"/>
                    </a:lnTo>
                    <a:lnTo>
                      <a:pt x="762" y="166115"/>
                    </a:lnTo>
                    <a:lnTo>
                      <a:pt x="0" y="169163"/>
                    </a:lnTo>
                    <a:lnTo>
                      <a:pt x="0" y="172211"/>
                    </a:lnTo>
                    <a:lnTo>
                      <a:pt x="1088" y="174389"/>
                    </a:lnTo>
                    <a:lnTo>
                      <a:pt x="12192" y="170687"/>
                    </a:lnTo>
                    <a:lnTo>
                      <a:pt x="12192" y="171449"/>
                    </a:lnTo>
                    <a:lnTo>
                      <a:pt x="21347" y="163008"/>
                    </a:lnTo>
                    <a:lnTo>
                      <a:pt x="30575" y="154781"/>
                    </a:lnTo>
                    <a:lnTo>
                      <a:pt x="33528" y="152233"/>
                    </a:lnTo>
                    <a:close/>
                  </a:path>
                  <a:path w="121285" h="195579">
                    <a:moveTo>
                      <a:pt x="1524" y="175259"/>
                    </a:moveTo>
                    <a:lnTo>
                      <a:pt x="1088" y="174389"/>
                    </a:lnTo>
                    <a:lnTo>
                      <a:pt x="762" y="174497"/>
                    </a:lnTo>
                    <a:lnTo>
                      <a:pt x="1524" y="175259"/>
                    </a:lnTo>
                    <a:close/>
                  </a:path>
                  <a:path w="121285" h="195579">
                    <a:moveTo>
                      <a:pt x="49530" y="138683"/>
                    </a:moveTo>
                    <a:lnTo>
                      <a:pt x="45720" y="4571"/>
                    </a:lnTo>
                    <a:lnTo>
                      <a:pt x="37338" y="0"/>
                    </a:lnTo>
                    <a:lnTo>
                      <a:pt x="32766" y="134873"/>
                    </a:lnTo>
                    <a:lnTo>
                      <a:pt x="33528" y="134873"/>
                    </a:lnTo>
                    <a:lnTo>
                      <a:pt x="33528" y="152233"/>
                    </a:lnTo>
                    <a:lnTo>
                      <a:pt x="39945" y="146696"/>
                    </a:lnTo>
                    <a:lnTo>
                      <a:pt x="49530" y="138683"/>
                    </a:lnTo>
                    <a:close/>
                  </a:path>
                  <a:path w="121285" h="195579">
                    <a:moveTo>
                      <a:pt x="121158" y="29717"/>
                    </a:moveTo>
                    <a:lnTo>
                      <a:pt x="84582" y="28955"/>
                    </a:lnTo>
                    <a:lnTo>
                      <a:pt x="76200" y="150875"/>
                    </a:lnTo>
                    <a:lnTo>
                      <a:pt x="66091" y="158603"/>
                    </a:lnTo>
                    <a:lnTo>
                      <a:pt x="56483" y="166973"/>
                    </a:lnTo>
                    <a:lnTo>
                      <a:pt x="47589" y="176057"/>
                    </a:lnTo>
                    <a:lnTo>
                      <a:pt x="39624" y="185927"/>
                    </a:lnTo>
                    <a:lnTo>
                      <a:pt x="39624" y="192023"/>
                    </a:lnTo>
                    <a:lnTo>
                      <a:pt x="40386" y="195071"/>
                    </a:lnTo>
                    <a:lnTo>
                      <a:pt x="40386" y="194309"/>
                    </a:lnTo>
                    <a:lnTo>
                      <a:pt x="114300" y="158495"/>
                    </a:lnTo>
                    <a:lnTo>
                      <a:pt x="114300" y="133349"/>
                    </a:lnTo>
                    <a:lnTo>
                      <a:pt x="121158" y="2971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90" name="object 590"/>
              <p:cNvSpPr/>
              <p:nvPr/>
            </p:nvSpPr>
            <p:spPr>
              <a:xfrm>
                <a:off x="3104273" y="3512058"/>
                <a:ext cx="135635" cy="79247"/>
              </a:xfrm>
              <a:prstGeom prst="rect">
                <a:avLst/>
              </a:prstGeom>
              <a:blipFill>
                <a:blip r:embed="rId27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91" name="object 591"/>
              <p:cNvSpPr/>
              <p:nvPr/>
            </p:nvSpPr>
            <p:spPr>
              <a:xfrm>
                <a:off x="3197237" y="3715511"/>
                <a:ext cx="42671" cy="50291"/>
              </a:xfrm>
              <a:prstGeom prst="rect">
                <a:avLst/>
              </a:prstGeom>
              <a:blipFill>
                <a:blip r:embed="rId27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92" name="object 592"/>
              <p:cNvSpPr/>
              <p:nvPr/>
            </p:nvSpPr>
            <p:spPr>
              <a:xfrm>
                <a:off x="3121037" y="3435858"/>
                <a:ext cx="84581" cy="86867"/>
              </a:xfrm>
              <a:prstGeom prst="rect">
                <a:avLst/>
              </a:prstGeom>
              <a:blipFill>
                <a:blip r:embed="rId27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93" name="object 593"/>
              <p:cNvSpPr/>
              <p:nvPr/>
            </p:nvSpPr>
            <p:spPr>
              <a:xfrm>
                <a:off x="3133229" y="3509009"/>
                <a:ext cx="58419" cy="13970"/>
              </a:xfrm>
              <a:custGeom>
                <a:avLst/>
                <a:gdLst/>
                <a:ahLst/>
                <a:cxnLst/>
                <a:rect l="l" t="t" r="r" b="b"/>
                <a:pathLst>
                  <a:path w="58419" h="13970">
                    <a:moveTo>
                      <a:pt x="57912" y="3810"/>
                    </a:moveTo>
                    <a:lnTo>
                      <a:pt x="51923" y="7929"/>
                    </a:lnTo>
                    <a:lnTo>
                      <a:pt x="45434" y="11049"/>
                    </a:lnTo>
                    <a:lnTo>
                      <a:pt x="38516" y="13025"/>
                    </a:lnTo>
                    <a:lnTo>
                      <a:pt x="31242" y="13716"/>
                    </a:lnTo>
                    <a:lnTo>
                      <a:pt x="22395" y="12751"/>
                    </a:lnTo>
                    <a:lnTo>
                      <a:pt x="14192" y="10001"/>
                    </a:lnTo>
                    <a:lnTo>
                      <a:pt x="6703" y="5679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94" name="object 594"/>
              <p:cNvSpPr/>
              <p:nvPr/>
            </p:nvSpPr>
            <p:spPr>
              <a:xfrm>
                <a:off x="3197999" y="3568588"/>
                <a:ext cx="44189" cy="162317"/>
              </a:xfrm>
              <a:prstGeom prst="rect">
                <a:avLst/>
              </a:prstGeom>
              <a:blipFill>
                <a:blip r:embed="rId27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95" name="object 595"/>
              <p:cNvSpPr/>
              <p:nvPr/>
            </p:nvSpPr>
            <p:spPr>
              <a:xfrm>
                <a:off x="3126371" y="3715511"/>
                <a:ext cx="3556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35560" h="165100">
                    <a:moveTo>
                      <a:pt x="31242" y="0"/>
                    </a:moveTo>
                    <a:lnTo>
                      <a:pt x="35052" y="133350"/>
                    </a:lnTo>
                    <a:lnTo>
                      <a:pt x="25931" y="140910"/>
                    </a:lnTo>
                    <a:lnTo>
                      <a:pt x="16954" y="148685"/>
                    </a:lnTo>
                    <a:lnTo>
                      <a:pt x="8262" y="156602"/>
                    </a:lnTo>
                    <a:lnTo>
                      <a:pt x="0" y="16459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96" name="object 596"/>
              <p:cNvSpPr/>
              <p:nvPr/>
            </p:nvSpPr>
            <p:spPr>
              <a:xfrm>
                <a:off x="3186569" y="3619500"/>
                <a:ext cx="48895" cy="145415"/>
              </a:xfrm>
              <a:custGeom>
                <a:avLst/>
                <a:gdLst/>
                <a:ahLst/>
                <a:cxnLst/>
                <a:rect l="l" t="t" r="r" b="b"/>
                <a:pathLst>
                  <a:path w="48894" h="145414">
                    <a:moveTo>
                      <a:pt x="48768" y="135636"/>
                    </a:moveTo>
                    <a:lnTo>
                      <a:pt x="43064" y="141743"/>
                    </a:lnTo>
                    <a:lnTo>
                      <a:pt x="35718" y="145065"/>
                    </a:lnTo>
                    <a:lnTo>
                      <a:pt x="27658" y="145387"/>
                    </a:lnTo>
                    <a:lnTo>
                      <a:pt x="19812" y="142494"/>
                    </a:lnTo>
                    <a:lnTo>
                      <a:pt x="13704" y="136790"/>
                    </a:lnTo>
                    <a:lnTo>
                      <a:pt x="10382" y="129444"/>
                    </a:lnTo>
                    <a:lnTo>
                      <a:pt x="10060" y="121384"/>
                    </a:lnTo>
                    <a:lnTo>
                      <a:pt x="12954" y="113538"/>
                    </a:lnTo>
                    <a:lnTo>
                      <a:pt x="13716" y="112776"/>
                    </a:lnTo>
                    <a:lnTo>
                      <a:pt x="14478" y="112014"/>
                    </a:lnTo>
                    <a:lnTo>
                      <a:pt x="15240" y="111252"/>
                    </a:lnTo>
                    <a:lnTo>
                      <a:pt x="7620" y="109728"/>
                    </a:lnTo>
                    <a:lnTo>
                      <a:pt x="1524" y="103632"/>
                    </a:lnTo>
                    <a:lnTo>
                      <a:pt x="0" y="96012"/>
                    </a:lnTo>
                    <a:lnTo>
                      <a:pt x="0" y="72009"/>
                    </a:lnTo>
                    <a:lnTo>
                      <a:pt x="0" y="48006"/>
                    </a:lnTo>
                    <a:lnTo>
                      <a:pt x="0" y="24003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97" name="object 597"/>
              <p:cNvSpPr/>
              <p:nvPr/>
            </p:nvSpPr>
            <p:spPr>
              <a:xfrm>
                <a:off x="3107321" y="3588258"/>
                <a:ext cx="6350" cy="14414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145">
                    <a:moveTo>
                      <a:pt x="6095" y="144017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98" name="object 598"/>
              <p:cNvSpPr/>
              <p:nvPr/>
            </p:nvSpPr>
            <p:spPr>
              <a:xfrm>
                <a:off x="3096653" y="3692652"/>
                <a:ext cx="1524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5239" h="9525">
                    <a:moveTo>
                      <a:pt x="0" y="0"/>
                    </a:moveTo>
                    <a:lnTo>
                      <a:pt x="4572" y="4572"/>
                    </a:lnTo>
                    <a:lnTo>
                      <a:pt x="9144" y="7620"/>
                    </a:lnTo>
                    <a:lnTo>
                      <a:pt x="15240" y="9143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599" name="object 599"/>
              <p:cNvSpPr/>
              <p:nvPr/>
            </p:nvSpPr>
            <p:spPr>
              <a:xfrm>
                <a:off x="3086747" y="3435858"/>
                <a:ext cx="155575" cy="468630"/>
              </a:xfrm>
              <a:custGeom>
                <a:avLst/>
                <a:gdLst/>
                <a:ahLst/>
                <a:cxnLst/>
                <a:rect l="l" t="t" r="r" b="b"/>
                <a:pathLst>
                  <a:path w="155575" h="468629">
                    <a:moveTo>
                      <a:pt x="66293" y="468629"/>
                    </a:moveTo>
                    <a:lnTo>
                      <a:pt x="139445" y="432815"/>
                    </a:lnTo>
                    <a:lnTo>
                      <a:pt x="139445" y="407669"/>
                    </a:lnTo>
                    <a:lnTo>
                      <a:pt x="145541" y="323087"/>
                    </a:lnTo>
                    <a:lnTo>
                      <a:pt x="150113" y="318515"/>
                    </a:lnTo>
                    <a:lnTo>
                      <a:pt x="153161" y="312419"/>
                    </a:lnTo>
                    <a:lnTo>
                      <a:pt x="153161" y="305561"/>
                    </a:lnTo>
                    <a:lnTo>
                      <a:pt x="153161" y="300227"/>
                    </a:lnTo>
                    <a:lnTo>
                      <a:pt x="151637" y="294893"/>
                    </a:lnTo>
                    <a:lnTo>
                      <a:pt x="148590" y="289559"/>
                    </a:lnTo>
                    <a:lnTo>
                      <a:pt x="150876" y="288797"/>
                    </a:lnTo>
                    <a:lnTo>
                      <a:pt x="154805" y="250388"/>
                    </a:lnTo>
                    <a:lnTo>
                      <a:pt x="155424" y="182427"/>
                    </a:lnTo>
                    <a:lnTo>
                      <a:pt x="155447" y="148589"/>
                    </a:lnTo>
                    <a:lnTo>
                      <a:pt x="155447" y="144017"/>
                    </a:lnTo>
                    <a:lnTo>
                      <a:pt x="153923" y="138683"/>
                    </a:lnTo>
                    <a:lnTo>
                      <a:pt x="153161" y="134111"/>
                    </a:lnTo>
                    <a:lnTo>
                      <a:pt x="122681" y="96773"/>
                    </a:lnTo>
                    <a:lnTo>
                      <a:pt x="100583" y="83057"/>
                    </a:lnTo>
                    <a:lnTo>
                      <a:pt x="100583" y="79247"/>
                    </a:lnTo>
                    <a:lnTo>
                      <a:pt x="108263" y="72044"/>
                    </a:lnTo>
                    <a:lnTo>
                      <a:pt x="114014" y="63341"/>
                    </a:lnTo>
                    <a:lnTo>
                      <a:pt x="117621" y="53637"/>
                    </a:lnTo>
                    <a:lnTo>
                      <a:pt x="118871" y="43433"/>
                    </a:lnTo>
                    <a:lnTo>
                      <a:pt x="115966" y="26681"/>
                    </a:lnTo>
                    <a:lnTo>
                      <a:pt x="107060" y="12858"/>
                    </a:lnTo>
                    <a:lnTo>
                      <a:pt x="93583" y="3464"/>
                    </a:lnTo>
                    <a:lnTo>
                      <a:pt x="76961" y="0"/>
                    </a:lnTo>
                    <a:lnTo>
                      <a:pt x="60328" y="3464"/>
                    </a:lnTo>
                    <a:lnTo>
                      <a:pt x="46767" y="12858"/>
                    </a:lnTo>
                    <a:lnTo>
                      <a:pt x="37635" y="26681"/>
                    </a:lnTo>
                    <a:lnTo>
                      <a:pt x="34289" y="43433"/>
                    </a:lnTo>
                    <a:lnTo>
                      <a:pt x="35552" y="54066"/>
                    </a:lnTo>
                    <a:lnTo>
                      <a:pt x="39242" y="63912"/>
                    </a:lnTo>
                    <a:lnTo>
                      <a:pt x="45219" y="72473"/>
                    </a:lnTo>
                    <a:lnTo>
                      <a:pt x="53339" y="79247"/>
                    </a:lnTo>
                    <a:lnTo>
                      <a:pt x="44315" y="83379"/>
                    </a:lnTo>
                    <a:lnTo>
                      <a:pt x="35432" y="87725"/>
                    </a:lnTo>
                    <a:lnTo>
                      <a:pt x="26550" y="92213"/>
                    </a:lnTo>
                    <a:lnTo>
                      <a:pt x="17525" y="96773"/>
                    </a:lnTo>
                    <a:lnTo>
                      <a:pt x="3571" y="136469"/>
                    </a:lnTo>
                    <a:lnTo>
                      <a:pt x="2428" y="175950"/>
                    </a:lnTo>
                    <a:lnTo>
                      <a:pt x="2285" y="195833"/>
                    </a:lnTo>
                    <a:lnTo>
                      <a:pt x="2297" y="208978"/>
                    </a:lnTo>
                    <a:lnTo>
                      <a:pt x="2381" y="222122"/>
                    </a:lnTo>
                    <a:lnTo>
                      <a:pt x="2607" y="235267"/>
                    </a:lnTo>
                    <a:lnTo>
                      <a:pt x="3047" y="248411"/>
                    </a:lnTo>
                    <a:lnTo>
                      <a:pt x="3047" y="252221"/>
                    </a:lnTo>
                    <a:lnTo>
                      <a:pt x="5333" y="256031"/>
                    </a:lnTo>
                    <a:lnTo>
                      <a:pt x="9143" y="257555"/>
                    </a:lnTo>
                    <a:lnTo>
                      <a:pt x="6095" y="262127"/>
                    </a:lnTo>
                    <a:lnTo>
                      <a:pt x="3809" y="266699"/>
                    </a:lnTo>
                    <a:lnTo>
                      <a:pt x="3047" y="272033"/>
                    </a:lnTo>
                    <a:lnTo>
                      <a:pt x="2988" y="280582"/>
                    </a:lnTo>
                    <a:lnTo>
                      <a:pt x="6000" y="288416"/>
                    </a:lnTo>
                    <a:lnTo>
                      <a:pt x="11727" y="294536"/>
                    </a:lnTo>
                    <a:lnTo>
                      <a:pt x="19811" y="297941"/>
                    </a:lnTo>
                    <a:lnTo>
                      <a:pt x="20573" y="297941"/>
                    </a:lnTo>
                    <a:lnTo>
                      <a:pt x="22859" y="298703"/>
                    </a:lnTo>
                    <a:lnTo>
                      <a:pt x="25145" y="297941"/>
                    </a:lnTo>
                    <a:lnTo>
                      <a:pt x="26669" y="296417"/>
                    </a:lnTo>
                    <a:lnTo>
                      <a:pt x="33527" y="397001"/>
                    </a:lnTo>
                    <a:lnTo>
                      <a:pt x="0" y="428243"/>
                    </a:lnTo>
                    <a:lnTo>
                      <a:pt x="0" y="436625"/>
                    </a:lnTo>
                    <a:lnTo>
                      <a:pt x="25907" y="449579"/>
                    </a:lnTo>
                    <a:lnTo>
                      <a:pt x="37337" y="445769"/>
                    </a:lnTo>
                    <a:lnTo>
                      <a:pt x="38099" y="453389"/>
                    </a:lnTo>
                    <a:lnTo>
                      <a:pt x="64007" y="467105"/>
                    </a:lnTo>
                    <a:lnTo>
                      <a:pt x="66293" y="468629"/>
                    </a:lnTo>
                  </a:path>
                </a:pathLst>
              </a:custGeom>
              <a:ln w="9143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00" name="object 600"/>
              <p:cNvSpPr/>
              <p:nvPr/>
            </p:nvSpPr>
            <p:spPr>
              <a:xfrm>
                <a:off x="3466985" y="3685032"/>
                <a:ext cx="41148" cy="48767"/>
              </a:xfrm>
              <a:prstGeom prst="rect">
                <a:avLst/>
              </a:prstGeom>
              <a:blipFill>
                <a:blip r:embed="rId27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01" name="object 601"/>
              <p:cNvSpPr/>
              <p:nvPr/>
            </p:nvSpPr>
            <p:spPr>
              <a:xfrm>
                <a:off x="3463175" y="3527583"/>
                <a:ext cx="121920" cy="375380"/>
              </a:xfrm>
              <a:prstGeom prst="rect">
                <a:avLst/>
              </a:prstGeom>
              <a:blipFill>
                <a:blip r:embed="rId27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02" name="object 602"/>
              <p:cNvSpPr/>
              <p:nvPr/>
            </p:nvSpPr>
            <p:spPr>
              <a:xfrm>
                <a:off x="3489083" y="3710178"/>
                <a:ext cx="121285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1285" h="195579">
                    <a:moveTo>
                      <a:pt x="33527" y="152233"/>
                    </a:moveTo>
                    <a:lnTo>
                      <a:pt x="33527" y="134873"/>
                    </a:lnTo>
                    <a:lnTo>
                      <a:pt x="24122" y="141577"/>
                    </a:lnTo>
                    <a:lnTo>
                      <a:pt x="15430" y="149066"/>
                    </a:lnTo>
                    <a:lnTo>
                      <a:pt x="7596" y="157269"/>
                    </a:lnTo>
                    <a:lnTo>
                      <a:pt x="761" y="166115"/>
                    </a:lnTo>
                    <a:lnTo>
                      <a:pt x="0" y="169163"/>
                    </a:lnTo>
                    <a:lnTo>
                      <a:pt x="0" y="172211"/>
                    </a:lnTo>
                    <a:lnTo>
                      <a:pt x="1088" y="174389"/>
                    </a:lnTo>
                    <a:lnTo>
                      <a:pt x="12191" y="170687"/>
                    </a:lnTo>
                    <a:lnTo>
                      <a:pt x="12191" y="171449"/>
                    </a:lnTo>
                    <a:lnTo>
                      <a:pt x="21347" y="163008"/>
                    </a:lnTo>
                    <a:lnTo>
                      <a:pt x="30575" y="154781"/>
                    </a:lnTo>
                    <a:lnTo>
                      <a:pt x="33527" y="152233"/>
                    </a:lnTo>
                    <a:close/>
                  </a:path>
                  <a:path w="121285" h="195579">
                    <a:moveTo>
                      <a:pt x="1523" y="175259"/>
                    </a:moveTo>
                    <a:lnTo>
                      <a:pt x="1088" y="174389"/>
                    </a:lnTo>
                    <a:lnTo>
                      <a:pt x="761" y="174497"/>
                    </a:lnTo>
                    <a:lnTo>
                      <a:pt x="1523" y="175259"/>
                    </a:lnTo>
                    <a:close/>
                  </a:path>
                  <a:path w="121285" h="195579">
                    <a:moveTo>
                      <a:pt x="49529" y="138683"/>
                    </a:moveTo>
                    <a:lnTo>
                      <a:pt x="45719" y="4571"/>
                    </a:lnTo>
                    <a:lnTo>
                      <a:pt x="37337" y="0"/>
                    </a:lnTo>
                    <a:lnTo>
                      <a:pt x="32765" y="134873"/>
                    </a:lnTo>
                    <a:lnTo>
                      <a:pt x="33527" y="134873"/>
                    </a:lnTo>
                    <a:lnTo>
                      <a:pt x="33527" y="152233"/>
                    </a:lnTo>
                    <a:lnTo>
                      <a:pt x="39945" y="146696"/>
                    </a:lnTo>
                    <a:lnTo>
                      <a:pt x="49529" y="138683"/>
                    </a:lnTo>
                    <a:close/>
                  </a:path>
                  <a:path w="121285" h="195579">
                    <a:moveTo>
                      <a:pt x="121157" y="29717"/>
                    </a:moveTo>
                    <a:lnTo>
                      <a:pt x="84581" y="28955"/>
                    </a:lnTo>
                    <a:lnTo>
                      <a:pt x="76199" y="150875"/>
                    </a:lnTo>
                    <a:lnTo>
                      <a:pt x="66091" y="158603"/>
                    </a:lnTo>
                    <a:lnTo>
                      <a:pt x="56483" y="166973"/>
                    </a:lnTo>
                    <a:lnTo>
                      <a:pt x="47589" y="176057"/>
                    </a:lnTo>
                    <a:lnTo>
                      <a:pt x="39623" y="185927"/>
                    </a:lnTo>
                    <a:lnTo>
                      <a:pt x="39623" y="192023"/>
                    </a:lnTo>
                    <a:lnTo>
                      <a:pt x="40385" y="195071"/>
                    </a:lnTo>
                    <a:lnTo>
                      <a:pt x="40385" y="194309"/>
                    </a:lnTo>
                    <a:lnTo>
                      <a:pt x="114299" y="158495"/>
                    </a:lnTo>
                    <a:lnTo>
                      <a:pt x="114299" y="133349"/>
                    </a:lnTo>
                    <a:lnTo>
                      <a:pt x="121157" y="2971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03" name="object 603"/>
              <p:cNvSpPr/>
              <p:nvPr/>
            </p:nvSpPr>
            <p:spPr>
              <a:xfrm>
                <a:off x="3482225" y="3512058"/>
                <a:ext cx="134874" cy="79247"/>
              </a:xfrm>
              <a:prstGeom prst="rect">
                <a:avLst/>
              </a:prstGeom>
              <a:blipFill>
                <a:blip r:embed="rId27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04" name="object 604"/>
              <p:cNvSpPr/>
              <p:nvPr/>
            </p:nvSpPr>
            <p:spPr>
              <a:xfrm>
                <a:off x="3574427" y="3715511"/>
                <a:ext cx="42671" cy="50291"/>
              </a:xfrm>
              <a:prstGeom prst="rect">
                <a:avLst/>
              </a:prstGeom>
              <a:blipFill>
                <a:blip r:embed="rId27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05" name="object 605"/>
              <p:cNvSpPr/>
              <p:nvPr/>
            </p:nvSpPr>
            <p:spPr>
              <a:xfrm>
                <a:off x="3498227" y="3435858"/>
                <a:ext cx="84581" cy="86867"/>
              </a:xfrm>
              <a:prstGeom prst="rect">
                <a:avLst/>
              </a:prstGeom>
              <a:blipFill>
                <a:blip r:embed="rId28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06" name="object 606"/>
              <p:cNvSpPr/>
              <p:nvPr/>
            </p:nvSpPr>
            <p:spPr>
              <a:xfrm>
                <a:off x="3510419" y="3509009"/>
                <a:ext cx="58419" cy="1397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13970">
                    <a:moveTo>
                      <a:pt x="57912" y="3810"/>
                    </a:moveTo>
                    <a:lnTo>
                      <a:pt x="51923" y="7929"/>
                    </a:lnTo>
                    <a:lnTo>
                      <a:pt x="45434" y="11049"/>
                    </a:lnTo>
                    <a:lnTo>
                      <a:pt x="38516" y="13025"/>
                    </a:lnTo>
                    <a:lnTo>
                      <a:pt x="31242" y="13716"/>
                    </a:lnTo>
                    <a:lnTo>
                      <a:pt x="22395" y="12751"/>
                    </a:lnTo>
                    <a:lnTo>
                      <a:pt x="14192" y="10001"/>
                    </a:lnTo>
                    <a:lnTo>
                      <a:pt x="6703" y="5679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07" name="object 607"/>
              <p:cNvSpPr/>
              <p:nvPr/>
            </p:nvSpPr>
            <p:spPr>
              <a:xfrm>
                <a:off x="3575189" y="3568588"/>
                <a:ext cx="44189" cy="162317"/>
              </a:xfrm>
              <a:prstGeom prst="rect">
                <a:avLst/>
              </a:prstGeom>
              <a:blipFill>
                <a:blip r:embed="rId28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08" name="object 608"/>
              <p:cNvSpPr/>
              <p:nvPr/>
            </p:nvSpPr>
            <p:spPr>
              <a:xfrm>
                <a:off x="3503561" y="3715511"/>
                <a:ext cx="3556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35560" h="165100">
                    <a:moveTo>
                      <a:pt x="31241" y="0"/>
                    </a:moveTo>
                    <a:lnTo>
                      <a:pt x="35051" y="133350"/>
                    </a:lnTo>
                    <a:lnTo>
                      <a:pt x="25931" y="140910"/>
                    </a:lnTo>
                    <a:lnTo>
                      <a:pt x="16954" y="148685"/>
                    </a:lnTo>
                    <a:lnTo>
                      <a:pt x="8262" y="156602"/>
                    </a:lnTo>
                    <a:lnTo>
                      <a:pt x="0" y="16459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09" name="object 609"/>
              <p:cNvSpPr/>
              <p:nvPr/>
            </p:nvSpPr>
            <p:spPr>
              <a:xfrm>
                <a:off x="3563759" y="3619500"/>
                <a:ext cx="48895" cy="145415"/>
              </a:xfrm>
              <a:custGeom>
                <a:avLst/>
                <a:gdLst/>
                <a:ahLst/>
                <a:cxnLst/>
                <a:rect l="l" t="t" r="r" b="b"/>
                <a:pathLst>
                  <a:path w="48895" h="145414">
                    <a:moveTo>
                      <a:pt x="48767" y="135636"/>
                    </a:moveTo>
                    <a:lnTo>
                      <a:pt x="43064" y="141743"/>
                    </a:lnTo>
                    <a:lnTo>
                      <a:pt x="35718" y="145065"/>
                    </a:lnTo>
                    <a:lnTo>
                      <a:pt x="27658" y="145387"/>
                    </a:lnTo>
                    <a:lnTo>
                      <a:pt x="19811" y="142494"/>
                    </a:lnTo>
                    <a:lnTo>
                      <a:pt x="13704" y="136790"/>
                    </a:lnTo>
                    <a:lnTo>
                      <a:pt x="10382" y="129444"/>
                    </a:lnTo>
                    <a:lnTo>
                      <a:pt x="10060" y="121384"/>
                    </a:lnTo>
                    <a:lnTo>
                      <a:pt x="12953" y="113538"/>
                    </a:lnTo>
                    <a:lnTo>
                      <a:pt x="13715" y="112776"/>
                    </a:lnTo>
                    <a:lnTo>
                      <a:pt x="14477" y="112014"/>
                    </a:lnTo>
                    <a:lnTo>
                      <a:pt x="15239" y="111252"/>
                    </a:lnTo>
                    <a:lnTo>
                      <a:pt x="7619" y="109728"/>
                    </a:lnTo>
                    <a:lnTo>
                      <a:pt x="1523" y="103632"/>
                    </a:lnTo>
                    <a:lnTo>
                      <a:pt x="0" y="96012"/>
                    </a:lnTo>
                    <a:lnTo>
                      <a:pt x="0" y="72009"/>
                    </a:lnTo>
                    <a:lnTo>
                      <a:pt x="0" y="48006"/>
                    </a:lnTo>
                    <a:lnTo>
                      <a:pt x="0" y="24003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10" name="object 610"/>
              <p:cNvSpPr/>
              <p:nvPr/>
            </p:nvSpPr>
            <p:spPr>
              <a:xfrm>
                <a:off x="3484511" y="3588258"/>
                <a:ext cx="6350" cy="14414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145">
                    <a:moveTo>
                      <a:pt x="6096" y="144017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11" name="object 611"/>
              <p:cNvSpPr/>
              <p:nvPr/>
            </p:nvSpPr>
            <p:spPr>
              <a:xfrm>
                <a:off x="3473843" y="3692652"/>
                <a:ext cx="1524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5239" h="9525">
                    <a:moveTo>
                      <a:pt x="0" y="0"/>
                    </a:moveTo>
                    <a:lnTo>
                      <a:pt x="4572" y="4572"/>
                    </a:lnTo>
                    <a:lnTo>
                      <a:pt x="9906" y="7620"/>
                    </a:lnTo>
                    <a:lnTo>
                      <a:pt x="15240" y="9143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12" name="object 612"/>
              <p:cNvSpPr/>
              <p:nvPr/>
            </p:nvSpPr>
            <p:spPr>
              <a:xfrm>
                <a:off x="3463937" y="3435858"/>
                <a:ext cx="155575" cy="468630"/>
              </a:xfrm>
              <a:custGeom>
                <a:avLst/>
                <a:gdLst/>
                <a:ahLst/>
                <a:cxnLst/>
                <a:rect l="l" t="t" r="r" b="b"/>
                <a:pathLst>
                  <a:path w="155575" h="468629">
                    <a:moveTo>
                      <a:pt x="66294" y="468629"/>
                    </a:moveTo>
                    <a:lnTo>
                      <a:pt x="139446" y="432815"/>
                    </a:lnTo>
                    <a:lnTo>
                      <a:pt x="139446" y="407669"/>
                    </a:lnTo>
                    <a:lnTo>
                      <a:pt x="145542" y="323087"/>
                    </a:lnTo>
                    <a:lnTo>
                      <a:pt x="150114" y="318515"/>
                    </a:lnTo>
                    <a:lnTo>
                      <a:pt x="153162" y="312419"/>
                    </a:lnTo>
                    <a:lnTo>
                      <a:pt x="153162" y="305561"/>
                    </a:lnTo>
                    <a:lnTo>
                      <a:pt x="153162" y="300227"/>
                    </a:lnTo>
                    <a:lnTo>
                      <a:pt x="151638" y="294893"/>
                    </a:lnTo>
                    <a:lnTo>
                      <a:pt x="148590" y="289559"/>
                    </a:lnTo>
                    <a:lnTo>
                      <a:pt x="150876" y="288797"/>
                    </a:lnTo>
                    <a:lnTo>
                      <a:pt x="154805" y="250388"/>
                    </a:lnTo>
                    <a:lnTo>
                      <a:pt x="155424" y="182427"/>
                    </a:lnTo>
                    <a:lnTo>
                      <a:pt x="155448" y="148589"/>
                    </a:lnTo>
                    <a:lnTo>
                      <a:pt x="155448" y="144017"/>
                    </a:lnTo>
                    <a:lnTo>
                      <a:pt x="132373" y="104322"/>
                    </a:lnTo>
                    <a:lnTo>
                      <a:pt x="100584" y="83057"/>
                    </a:lnTo>
                    <a:lnTo>
                      <a:pt x="100584" y="79247"/>
                    </a:lnTo>
                    <a:lnTo>
                      <a:pt x="108263" y="72044"/>
                    </a:lnTo>
                    <a:lnTo>
                      <a:pt x="114014" y="63341"/>
                    </a:lnTo>
                    <a:lnTo>
                      <a:pt x="117621" y="53637"/>
                    </a:lnTo>
                    <a:lnTo>
                      <a:pt x="118872" y="43433"/>
                    </a:lnTo>
                    <a:lnTo>
                      <a:pt x="115966" y="26681"/>
                    </a:lnTo>
                    <a:lnTo>
                      <a:pt x="107061" y="12858"/>
                    </a:lnTo>
                    <a:lnTo>
                      <a:pt x="93583" y="3464"/>
                    </a:lnTo>
                    <a:lnTo>
                      <a:pt x="76962" y="0"/>
                    </a:lnTo>
                    <a:lnTo>
                      <a:pt x="60328" y="3464"/>
                    </a:lnTo>
                    <a:lnTo>
                      <a:pt x="46767" y="12858"/>
                    </a:lnTo>
                    <a:lnTo>
                      <a:pt x="37635" y="26681"/>
                    </a:lnTo>
                    <a:lnTo>
                      <a:pt x="34290" y="43433"/>
                    </a:lnTo>
                    <a:lnTo>
                      <a:pt x="35659" y="54066"/>
                    </a:lnTo>
                    <a:lnTo>
                      <a:pt x="39528" y="63912"/>
                    </a:lnTo>
                    <a:lnTo>
                      <a:pt x="45541" y="72473"/>
                    </a:lnTo>
                    <a:lnTo>
                      <a:pt x="53340" y="79247"/>
                    </a:lnTo>
                    <a:lnTo>
                      <a:pt x="44326" y="83379"/>
                    </a:lnTo>
                    <a:lnTo>
                      <a:pt x="6096" y="108965"/>
                    </a:lnTo>
                    <a:lnTo>
                      <a:pt x="2857" y="156209"/>
                    </a:lnTo>
                    <a:lnTo>
                      <a:pt x="2286" y="195833"/>
                    </a:lnTo>
                    <a:lnTo>
                      <a:pt x="2405" y="208978"/>
                    </a:lnTo>
                    <a:lnTo>
                      <a:pt x="2667" y="222122"/>
                    </a:lnTo>
                    <a:lnTo>
                      <a:pt x="2928" y="235267"/>
                    </a:lnTo>
                    <a:lnTo>
                      <a:pt x="3048" y="248411"/>
                    </a:lnTo>
                    <a:lnTo>
                      <a:pt x="3048" y="252221"/>
                    </a:lnTo>
                    <a:lnTo>
                      <a:pt x="5334" y="256031"/>
                    </a:lnTo>
                    <a:lnTo>
                      <a:pt x="9144" y="257555"/>
                    </a:lnTo>
                    <a:lnTo>
                      <a:pt x="6096" y="262127"/>
                    </a:lnTo>
                    <a:lnTo>
                      <a:pt x="3810" y="266699"/>
                    </a:lnTo>
                    <a:lnTo>
                      <a:pt x="3048" y="272033"/>
                    </a:lnTo>
                    <a:lnTo>
                      <a:pt x="3095" y="280582"/>
                    </a:lnTo>
                    <a:lnTo>
                      <a:pt x="6286" y="288416"/>
                    </a:lnTo>
                    <a:lnTo>
                      <a:pt x="12049" y="294536"/>
                    </a:lnTo>
                    <a:lnTo>
                      <a:pt x="19812" y="297941"/>
                    </a:lnTo>
                    <a:lnTo>
                      <a:pt x="20574" y="297941"/>
                    </a:lnTo>
                    <a:lnTo>
                      <a:pt x="22860" y="298703"/>
                    </a:lnTo>
                    <a:lnTo>
                      <a:pt x="25146" y="297941"/>
                    </a:lnTo>
                    <a:lnTo>
                      <a:pt x="26670" y="296417"/>
                    </a:lnTo>
                    <a:lnTo>
                      <a:pt x="33528" y="397001"/>
                    </a:lnTo>
                    <a:lnTo>
                      <a:pt x="0" y="428243"/>
                    </a:lnTo>
                    <a:lnTo>
                      <a:pt x="0" y="436625"/>
                    </a:lnTo>
                    <a:lnTo>
                      <a:pt x="25908" y="449579"/>
                    </a:lnTo>
                    <a:lnTo>
                      <a:pt x="37338" y="445769"/>
                    </a:lnTo>
                    <a:lnTo>
                      <a:pt x="38100" y="453389"/>
                    </a:lnTo>
                    <a:lnTo>
                      <a:pt x="64008" y="467105"/>
                    </a:lnTo>
                    <a:lnTo>
                      <a:pt x="66294" y="468629"/>
                    </a:lnTo>
                  </a:path>
                </a:pathLst>
              </a:custGeom>
              <a:ln w="9143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13" name="object 613"/>
              <p:cNvSpPr/>
              <p:nvPr/>
            </p:nvSpPr>
            <p:spPr>
              <a:xfrm>
                <a:off x="3844175" y="3685032"/>
                <a:ext cx="41148" cy="48767"/>
              </a:xfrm>
              <a:prstGeom prst="rect">
                <a:avLst/>
              </a:prstGeom>
              <a:blipFill>
                <a:blip r:embed="rId28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14" name="object 614"/>
              <p:cNvSpPr/>
              <p:nvPr/>
            </p:nvSpPr>
            <p:spPr>
              <a:xfrm>
                <a:off x="3840365" y="3527583"/>
                <a:ext cx="121920" cy="375380"/>
              </a:xfrm>
              <a:prstGeom prst="rect">
                <a:avLst/>
              </a:prstGeom>
              <a:blipFill>
                <a:blip r:embed="rId28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15" name="object 615"/>
              <p:cNvSpPr/>
              <p:nvPr/>
            </p:nvSpPr>
            <p:spPr>
              <a:xfrm>
                <a:off x="3866273" y="3710178"/>
                <a:ext cx="121285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1285" h="195579">
                    <a:moveTo>
                      <a:pt x="33527" y="152233"/>
                    </a:moveTo>
                    <a:lnTo>
                      <a:pt x="33527" y="134873"/>
                    </a:lnTo>
                    <a:lnTo>
                      <a:pt x="24122" y="141577"/>
                    </a:lnTo>
                    <a:lnTo>
                      <a:pt x="15430" y="149066"/>
                    </a:lnTo>
                    <a:lnTo>
                      <a:pt x="7596" y="157269"/>
                    </a:lnTo>
                    <a:lnTo>
                      <a:pt x="761" y="166115"/>
                    </a:lnTo>
                    <a:lnTo>
                      <a:pt x="0" y="169163"/>
                    </a:lnTo>
                    <a:lnTo>
                      <a:pt x="0" y="172211"/>
                    </a:lnTo>
                    <a:lnTo>
                      <a:pt x="1088" y="174389"/>
                    </a:lnTo>
                    <a:lnTo>
                      <a:pt x="12191" y="170687"/>
                    </a:lnTo>
                    <a:lnTo>
                      <a:pt x="12191" y="171449"/>
                    </a:lnTo>
                    <a:lnTo>
                      <a:pt x="21347" y="163008"/>
                    </a:lnTo>
                    <a:lnTo>
                      <a:pt x="30575" y="154781"/>
                    </a:lnTo>
                    <a:lnTo>
                      <a:pt x="33527" y="152233"/>
                    </a:lnTo>
                    <a:close/>
                  </a:path>
                  <a:path w="121285" h="195579">
                    <a:moveTo>
                      <a:pt x="1523" y="175259"/>
                    </a:moveTo>
                    <a:lnTo>
                      <a:pt x="1088" y="174389"/>
                    </a:lnTo>
                    <a:lnTo>
                      <a:pt x="761" y="174497"/>
                    </a:lnTo>
                    <a:lnTo>
                      <a:pt x="1523" y="175259"/>
                    </a:lnTo>
                    <a:close/>
                  </a:path>
                  <a:path w="121285" h="195579">
                    <a:moveTo>
                      <a:pt x="49529" y="138683"/>
                    </a:moveTo>
                    <a:lnTo>
                      <a:pt x="45719" y="4571"/>
                    </a:lnTo>
                    <a:lnTo>
                      <a:pt x="37337" y="0"/>
                    </a:lnTo>
                    <a:lnTo>
                      <a:pt x="32765" y="134873"/>
                    </a:lnTo>
                    <a:lnTo>
                      <a:pt x="33527" y="134873"/>
                    </a:lnTo>
                    <a:lnTo>
                      <a:pt x="33527" y="152233"/>
                    </a:lnTo>
                    <a:lnTo>
                      <a:pt x="39945" y="146696"/>
                    </a:lnTo>
                    <a:lnTo>
                      <a:pt x="49529" y="138683"/>
                    </a:lnTo>
                    <a:close/>
                  </a:path>
                  <a:path w="121285" h="195579">
                    <a:moveTo>
                      <a:pt x="76961" y="176587"/>
                    </a:moveTo>
                    <a:lnTo>
                      <a:pt x="76961" y="150875"/>
                    </a:lnTo>
                    <a:lnTo>
                      <a:pt x="66520" y="158603"/>
                    </a:lnTo>
                    <a:lnTo>
                      <a:pt x="56864" y="166973"/>
                    </a:lnTo>
                    <a:lnTo>
                      <a:pt x="47922" y="176057"/>
                    </a:lnTo>
                    <a:lnTo>
                      <a:pt x="39623" y="185927"/>
                    </a:lnTo>
                    <a:lnTo>
                      <a:pt x="39623" y="192023"/>
                    </a:lnTo>
                    <a:lnTo>
                      <a:pt x="40385" y="195071"/>
                    </a:lnTo>
                    <a:lnTo>
                      <a:pt x="40385" y="194309"/>
                    </a:lnTo>
                    <a:lnTo>
                      <a:pt x="76961" y="176587"/>
                    </a:lnTo>
                    <a:close/>
                  </a:path>
                  <a:path w="121285" h="195579">
                    <a:moveTo>
                      <a:pt x="121157" y="29717"/>
                    </a:moveTo>
                    <a:lnTo>
                      <a:pt x="84581" y="28955"/>
                    </a:lnTo>
                    <a:lnTo>
                      <a:pt x="76199" y="150875"/>
                    </a:lnTo>
                    <a:lnTo>
                      <a:pt x="76961" y="150875"/>
                    </a:lnTo>
                    <a:lnTo>
                      <a:pt x="76961" y="176587"/>
                    </a:lnTo>
                    <a:lnTo>
                      <a:pt x="114299" y="158495"/>
                    </a:lnTo>
                    <a:lnTo>
                      <a:pt x="114299" y="133349"/>
                    </a:lnTo>
                    <a:lnTo>
                      <a:pt x="121157" y="2971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16" name="object 616"/>
              <p:cNvSpPr/>
              <p:nvPr/>
            </p:nvSpPr>
            <p:spPr>
              <a:xfrm>
                <a:off x="3859415" y="3512058"/>
                <a:ext cx="134874" cy="79247"/>
              </a:xfrm>
              <a:prstGeom prst="rect">
                <a:avLst/>
              </a:prstGeom>
              <a:blipFill>
                <a:blip r:embed="rId28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17" name="object 617"/>
              <p:cNvSpPr/>
              <p:nvPr/>
            </p:nvSpPr>
            <p:spPr>
              <a:xfrm>
                <a:off x="3951617" y="3715511"/>
                <a:ext cx="42672" cy="50291"/>
              </a:xfrm>
              <a:prstGeom prst="rect">
                <a:avLst/>
              </a:prstGeom>
              <a:blipFill>
                <a:blip r:embed="rId28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18" name="object 618"/>
              <p:cNvSpPr/>
              <p:nvPr/>
            </p:nvSpPr>
            <p:spPr>
              <a:xfrm>
                <a:off x="3875417" y="3435858"/>
                <a:ext cx="84581" cy="86867"/>
              </a:xfrm>
              <a:prstGeom prst="rect">
                <a:avLst/>
              </a:prstGeom>
              <a:blipFill>
                <a:blip r:embed="rId28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19" name="object 619"/>
              <p:cNvSpPr/>
              <p:nvPr/>
            </p:nvSpPr>
            <p:spPr>
              <a:xfrm>
                <a:off x="3887609" y="3509009"/>
                <a:ext cx="58419" cy="1397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13970">
                    <a:moveTo>
                      <a:pt x="57912" y="3810"/>
                    </a:moveTo>
                    <a:lnTo>
                      <a:pt x="51923" y="7929"/>
                    </a:lnTo>
                    <a:lnTo>
                      <a:pt x="45434" y="11049"/>
                    </a:lnTo>
                    <a:lnTo>
                      <a:pt x="38516" y="13025"/>
                    </a:lnTo>
                    <a:lnTo>
                      <a:pt x="31242" y="13716"/>
                    </a:lnTo>
                    <a:lnTo>
                      <a:pt x="22395" y="12751"/>
                    </a:lnTo>
                    <a:lnTo>
                      <a:pt x="14192" y="10001"/>
                    </a:lnTo>
                    <a:lnTo>
                      <a:pt x="6703" y="5679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20" name="object 620"/>
              <p:cNvSpPr/>
              <p:nvPr/>
            </p:nvSpPr>
            <p:spPr>
              <a:xfrm>
                <a:off x="3952379" y="3568588"/>
                <a:ext cx="44316" cy="162317"/>
              </a:xfrm>
              <a:prstGeom prst="rect">
                <a:avLst/>
              </a:prstGeom>
              <a:blipFill>
                <a:blip r:embed="rId28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21" name="object 621"/>
              <p:cNvSpPr/>
              <p:nvPr/>
            </p:nvSpPr>
            <p:spPr>
              <a:xfrm>
                <a:off x="3880751" y="3715511"/>
                <a:ext cx="3556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35560" h="165100">
                    <a:moveTo>
                      <a:pt x="31241" y="0"/>
                    </a:moveTo>
                    <a:lnTo>
                      <a:pt x="35051" y="133350"/>
                    </a:lnTo>
                    <a:lnTo>
                      <a:pt x="25931" y="140910"/>
                    </a:lnTo>
                    <a:lnTo>
                      <a:pt x="16954" y="148685"/>
                    </a:lnTo>
                    <a:lnTo>
                      <a:pt x="8262" y="156602"/>
                    </a:lnTo>
                    <a:lnTo>
                      <a:pt x="0" y="16459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22" name="object 622"/>
              <p:cNvSpPr/>
              <p:nvPr/>
            </p:nvSpPr>
            <p:spPr>
              <a:xfrm>
                <a:off x="3940949" y="3619500"/>
                <a:ext cx="48895" cy="145415"/>
              </a:xfrm>
              <a:custGeom>
                <a:avLst/>
                <a:gdLst/>
                <a:ahLst/>
                <a:cxnLst/>
                <a:rect l="l" t="t" r="r" b="b"/>
                <a:pathLst>
                  <a:path w="48895" h="145414">
                    <a:moveTo>
                      <a:pt x="48767" y="135636"/>
                    </a:moveTo>
                    <a:lnTo>
                      <a:pt x="43064" y="141743"/>
                    </a:lnTo>
                    <a:lnTo>
                      <a:pt x="35718" y="145065"/>
                    </a:lnTo>
                    <a:lnTo>
                      <a:pt x="27658" y="145387"/>
                    </a:lnTo>
                    <a:lnTo>
                      <a:pt x="19811" y="142494"/>
                    </a:lnTo>
                    <a:lnTo>
                      <a:pt x="13704" y="136790"/>
                    </a:lnTo>
                    <a:lnTo>
                      <a:pt x="10382" y="129444"/>
                    </a:lnTo>
                    <a:lnTo>
                      <a:pt x="10060" y="121384"/>
                    </a:lnTo>
                    <a:lnTo>
                      <a:pt x="12953" y="113538"/>
                    </a:lnTo>
                    <a:lnTo>
                      <a:pt x="13715" y="112776"/>
                    </a:lnTo>
                    <a:lnTo>
                      <a:pt x="14477" y="112014"/>
                    </a:lnTo>
                    <a:lnTo>
                      <a:pt x="15239" y="111252"/>
                    </a:lnTo>
                    <a:lnTo>
                      <a:pt x="7619" y="109728"/>
                    </a:lnTo>
                    <a:lnTo>
                      <a:pt x="1523" y="103632"/>
                    </a:lnTo>
                    <a:lnTo>
                      <a:pt x="0" y="96012"/>
                    </a:lnTo>
                    <a:lnTo>
                      <a:pt x="0" y="72009"/>
                    </a:lnTo>
                    <a:lnTo>
                      <a:pt x="0" y="48006"/>
                    </a:lnTo>
                    <a:lnTo>
                      <a:pt x="0" y="24003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23" name="object 623"/>
              <p:cNvSpPr/>
              <p:nvPr/>
            </p:nvSpPr>
            <p:spPr>
              <a:xfrm>
                <a:off x="3861701" y="3588258"/>
                <a:ext cx="6350" cy="14414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145">
                    <a:moveTo>
                      <a:pt x="6096" y="144017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24" name="object 624"/>
              <p:cNvSpPr/>
              <p:nvPr/>
            </p:nvSpPr>
            <p:spPr>
              <a:xfrm>
                <a:off x="3851033" y="3692652"/>
                <a:ext cx="1524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5239" h="9525">
                    <a:moveTo>
                      <a:pt x="0" y="0"/>
                    </a:moveTo>
                    <a:lnTo>
                      <a:pt x="4572" y="4572"/>
                    </a:lnTo>
                    <a:lnTo>
                      <a:pt x="9906" y="7620"/>
                    </a:lnTo>
                    <a:lnTo>
                      <a:pt x="15240" y="9143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25" name="object 625"/>
              <p:cNvSpPr/>
              <p:nvPr/>
            </p:nvSpPr>
            <p:spPr>
              <a:xfrm>
                <a:off x="3841127" y="3435858"/>
                <a:ext cx="156210" cy="468630"/>
              </a:xfrm>
              <a:custGeom>
                <a:avLst/>
                <a:gdLst/>
                <a:ahLst/>
                <a:cxnLst/>
                <a:rect l="l" t="t" r="r" b="b"/>
                <a:pathLst>
                  <a:path w="156210" h="468629">
                    <a:moveTo>
                      <a:pt x="66294" y="468629"/>
                    </a:moveTo>
                    <a:lnTo>
                      <a:pt x="140208" y="432815"/>
                    </a:lnTo>
                    <a:lnTo>
                      <a:pt x="140208" y="407669"/>
                    </a:lnTo>
                    <a:lnTo>
                      <a:pt x="145542" y="323087"/>
                    </a:lnTo>
                    <a:lnTo>
                      <a:pt x="150114" y="318515"/>
                    </a:lnTo>
                    <a:lnTo>
                      <a:pt x="153162" y="312419"/>
                    </a:lnTo>
                    <a:lnTo>
                      <a:pt x="153162" y="305561"/>
                    </a:lnTo>
                    <a:lnTo>
                      <a:pt x="153162" y="300227"/>
                    </a:lnTo>
                    <a:lnTo>
                      <a:pt x="151638" y="294893"/>
                    </a:lnTo>
                    <a:lnTo>
                      <a:pt x="148590" y="289559"/>
                    </a:lnTo>
                    <a:lnTo>
                      <a:pt x="150876" y="288797"/>
                    </a:lnTo>
                    <a:lnTo>
                      <a:pt x="154912" y="250388"/>
                    </a:lnTo>
                    <a:lnTo>
                      <a:pt x="155745" y="182427"/>
                    </a:lnTo>
                    <a:lnTo>
                      <a:pt x="155448" y="148589"/>
                    </a:lnTo>
                    <a:lnTo>
                      <a:pt x="155448" y="144017"/>
                    </a:lnTo>
                    <a:lnTo>
                      <a:pt x="132373" y="104322"/>
                    </a:lnTo>
                    <a:lnTo>
                      <a:pt x="100584" y="83057"/>
                    </a:lnTo>
                    <a:lnTo>
                      <a:pt x="100584" y="79247"/>
                    </a:lnTo>
                    <a:lnTo>
                      <a:pt x="108263" y="72044"/>
                    </a:lnTo>
                    <a:lnTo>
                      <a:pt x="114014" y="63341"/>
                    </a:lnTo>
                    <a:lnTo>
                      <a:pt x="117621" y="53637"/>
                    </a:lnTo>
                    <a:lnTo>
                      <a:pt x="118872" y="43433"/>
                    </a:lnTo>
                    <a:lnTo>
                      <a:pt x="115966" y="26681"/>
                    </a:lnTo>
                    <a:lnTo>
                      <a:pt x="107061" y="12858"/>
                    </a:lnTo>
                    <a:lnTo>
                      <a:pt x="93583" y="3464"/>
                    </a:lnTo>
                    <a:lnTo>
                      <a:pt x="76962" y="0"/>
                    </a:lnTo>
                    <a:lnTo>
                      <a:pt x="60328" y="3464"/>
                    </a:lnTo>
                    <a:lnTo>
                      <a:pt x="46767" y="12858"/>
                    </a:lnTo>
                    <a:lnTo>
                      <a:pt x="37635" y="26681"/>
                    </a:lnTo>
                    <a:lnTo>
                      <a:pt x="34290" y="43433"/>
                    </a:lnTo>
                    <a:lnTo>
                      <a:pt x="35659" y="54066"/>
                    </a:lnTo>
                    <a:lnTo>
                      <a:pt x="39528" y="63912"/>
                    </a:lnTo>
                    <a:lnTo>
                      <a:pt x="45541" y="72473"/>
                    </a:lnTo>
                    <a:lnTo>
                      <a:pt x="53340" y="79247"/>
                    </a:lnTo>
                    <a:lnTo>
                      <a:pt x="44326" y="83379"/>
                    </a:lnTo>
                    <a:lnTo>
                      <a:pt x="6096" y="108965"/>
                    </a:lnTo>
                    <a:lnTo>
                      <a:pt x="2857" y="156209"/>
                    </a:lnTo>
                    <a:lnTo>
                      <a:pt x="2286" y="195833"/>
                    </a:lnTo>
                    <a:lnTo>
                      <a:pt x="2405" y="208978"/>
                    </a:lnTo>
                    <a:lnTo>
                      <a:pt x="2667" y="222122"/>
                    </a:lnTo>
                    <a:lnTo>
                      <a:pt x="2928" y="235267"/>
                    </a:lnTo>
                    <a:lnTo>
                      <a:pt x="3048" y="248411"/>
                    </a:lnTo>
                    <a:lnTo>
                      <a:pt x="3048" y="252221"/>
                    </a:lnTo>
                    <a:lnTo>
                      <a:pt x="5334" y="256031"/>
                    </a:lnTo>
                    <a:lnTo>
                      <a:pt x="9144" y="257555"/>
                    </a:lnTo>
                    <a:lnTo>
                      <a:pt x="6096" y="262127"/>
                    </a:lnTo>
                    <a:lnTo>
                      <a:pt x="3810" y="266699"/>
                    </a:lnTo>
                    <a:lnTo>
                      <a:pt x="3048" y="272033"/>
                    </a:lnTo>
                    <a:lnTo>
                      <a:pt x="3095" y="280582"/>
                    </a:lnTo>
                    <a:lnTo>
                      <a:pt x="6286" y="288416"/>
                    </a:lnTo>
                    <a:lnTo>
                      <a:pt x="12049" y="294536"/>
                    </a:lnTo>
                    <a:lnTo>
                      <a:pt x="19812" y="297941"/>
                    </a:lnTo>
                    <a:lnTo>
                      <a:pt x="20574" y="297941"/>
                    </a:lnTo>
                    <a:lnTo>
                      <a:pt x="22860" y="298703"/>
                    </a:lnTo>
                    <a:lnTo>
                      <a:pt x="25146" y="297941"/>
                    </a:lnTo>
                    <a:lnTo>
                      <a:pt x="26670" y="296417"/>
                    </a:lnTo>
                    <a:lnTo>
                      <a:pt x="33528" y="397001"/>
                    </a:lnTo>
                    <a:lnTo>
                      <a:pt x="0" y="428243"/>
                    </a:lnTo>
                    <a:lnTo>
                      <a:pt x="0" y="436625"/>
                    </a:lnTo>
                    <a:lnTo>
                      <a:pt x="25908" y="449579"/>
                    </a:lnTo>
                    <a:lnTo>
                      <a:pt x="37338" y="445769"/>
                    </a:lnTo>
                    <a:lnTo>
                      <a:pt x="38100" y="453389"/>
                    </a:lnTo>
                    <a:lnTo>
                      <a:pt x="64770" y="467105"/>
                    </a:lnTo>
                    <a:lnTo>
                      <a:pt x="66294" y="468629"/>
                    </a:lnTo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26" name="object 626"/>
              <p:cNvSpPr/>
              <p:nvPr/>
            </p:nvSpPr>
            <p:spPr>
              <a:xfrm>
                <a:off x="4221365" y="3685032"/>
                <a:ext cx="41147" cy="48767"/>
              </a:xfrm>
              <a:prstGeom prst="rect">
                <a:avLst/>
              </a:prstGeom>
              <a:blipFill>
                <a:blip r:embed="rId28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27" name="object 627"/>
              <p:cNvSpPr/>
              <p:nvPr/>
            </p:nvSpPr>
            <p:spPr>
              <a:xfrm>
                <a:off x="4217555" y="3527583"/>
                <a:ext cx="121920" cy="375380"/>
              </a:xfrm>
              <a:prstGeom prst="rect">
                <a:avLst/>
              </a:prstGeom>
              <a:blipFill>
                <a:blip r:embed="rId28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28" name="object 628"/>
              <p:cNvSpPr/>
              <p:nvPr/>
            </p:nvSpPr>
            <p:spPr>
              <a:xfrm>
                <a:off x="4243463" y="3710178"/>
                <a:ext cx="121285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1285" h="195579">
                    <a:moveTo>
                      <a:pt x="33527" y="152233"/>
                    </a:moveTo>
                    <a:lnTo>
                      <a:pt x="33527" y="134873"/>
                    </a:lnTo>
                    <a:lnTo>
                      <a:pt x="24122" y="141577"/>
                    </a:lnTo>
                    <a:lnTo>
                      <a:pt x="15430" y="149066"/>
                    </a:lnTo>
                    <a:lnTo>
                      <a:pt x="7596" y="157269"/>
                    </a:lnTo>
                    <a:lnTo>
                      <a:pt x="761" y="166115"/>
                    </a:lnTo>
                    <a:lnTo>
                      <a:pt x="0" y="169163"/>
                    </a:lnTo>
                    <a:lnTo>
                      <a:pt x="1289" y="174322"/>
                    </a:lnTo>
                    <a:lnTo>
                      <a:pt x="12191" y="170687"/>
                    </a:lnTo>
                    <a:lnTo>
                      <a:pt x="12191" y="171449"/>
                    </a:lnTo>
                    <a:lnTo>
                      <a:pt x="21347" y="163008"/>
                    </a:lnTo>
                    <a:lnTo>
                      <a:pt x="30575" y="154781"/>
                    </a:lnTo>
                    <a:lnTo>
                      <a:pt x="33527" y="152233"/>
                    </a:lnTo>
                    <a:close/>
                  </a:path>
                  <a:path w="121285" h="195579">
                    <a:moveTo>
                      <a:pt x="1523" y="175259"/>
                    </a:moveTo>
                    <a:lnTo>
                      <a:pt x="1289" y="174322"/>
                    </a:lnTo>
                    <a:lnTo>
                      <a:pt x="761" y="174497"/>
                    </a:lnTo>
                    <a:lnTo>
                      <a:pt x="1523" y="175259"/>
                    </a:lnTo>
                    <a:close/>
                  </a:path>
                  <a:path w="121285" h="195579">
                    <a:moveTo>
                      <a:pt x="49529" y="138683"/>
                    </a:moveTo>
                    <a:lnTo>
                      <a:pt x="45719" y="4571"/>
                    </a:lnTo>
                    <a:lnTo>
                      <a:pt x="37337" y="0"/>
                    </a:lnTo>
                    <a:lnTo>
                      <a:pt x="32765" y="134873"/>
                    </a:lnTo>
                    <a:lnTo>
                      <a:pt x="33527" y="134873"/>
                    </a:lnTo>
                    <a:lnTo>
                      <a:pt x="33527" y="152233"/>
                    </a:lnTo>
                    <a:lnTo>
                      <a:pt x="39945" y="146696"/>
                    </a:lnTo>
                    <a:lnTo>
                      <a:pt x="49529" y="138683"/>
                    </a:lnTo>
                    <a:close/>
                  </a:path>
                  <a:path w="121285" h="195579">
                    <a:moveTo>
                      <a:pt x="76961" y="176587"/>
                    </a:moveTo>
                    <a:lnTo>
                      <a:pt x="76961" y="150875"/>
                    </a:lnTo>
                    <a:lnTo>
                      <a:pt x="66520" y="158603"/>
                    </a:lnTo>
                    <a:lnTo>
                      <a:pt x="56864" y="166973"/>
                    </a:lnTo>
                    <a:lnTo>
                      <a:pt x="47922" y="176057"/>
                    </a:lnTo>
                    <a:lnTo>
                      <a:pt x="39623" y="185927"/>
                    </a:lnTo>
                    <a:lnTo>
                      <a:pt x="39623" y="192023"/>
                    </a:lnTo>
                    <a:lnTo>
                      <a:pt x="40385" y="195071"/>
                    </a:lnTo>
                    <a:lnTo>
                      <a:pt x="40385" y="194309"/>
                    </a:lnTo>
                    <a:lnTo>
                      <a:pt x="76961" y="176587"/>
                    </a:lnTo>
                    <a:close/>
                  </a:path>
                  <a:path w="121285" h="195579">
                    <a:moveTo>
                      <a:pt x="121157" y="29717"/>
                    </a:moveTo>
                    <a:lnTo>
                      <a:pt x="84581" y="28955"/>
                    </a:lnTo>
                    <a:lnTo>
                      <a:pt x="76199" y="150875"/>
                    </a:lnTo>
                    <a:lnTo>
                      <a:pt x="76961" y="150875"/>
                    </a:lnTo>
                    <a:lnTo>
                      <a:pt x="76961" y="176587"/>
                    </a:lnTo>
                    <a:lnTo>
                      <a:pt x="114299" y="158495"/>
                    </a:lnTo>
                    <a:lnTo>
                      <a:pt x="114299" y="133349"/>
                    </a:lnTo>
                    <a:lnTo>
                      <a:pt x="121157" y="2971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29" name="object 629"/>
              <p:cNvSpPr/>
              <p:nvPr/>
            </p:nvSpPr>
            <p:spPr>
              <a:xfrm>
                <a:off x="4236605" y="3512058"/>
                <a:ext cx="134874" cy="79247"/>
              </a:xfrm>
              <a:prstGeom prst="rect">
                <a:avLst/>
              </a:prstGeom>
              <a:blipFill>
                <a:blip r:embed="rId29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30" name="object 630"/>
              <p:cNvSpPr/>
              <p:nvPr/>
            </p:nvSpPr>
            <p:spPr>
              <a:xfrm>
                <a:off x="4328807" y="3715511"/>
                <a:ext cx="42672" cy="50291"/>
              </a:xfrm>
              <a:prstGeom prst="rect">
                <a:avLst/>
              </a:prstGeom>
              <a:blipFill>
                <a:blip r:embed="rId29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31" name="object 631"/>
              <p:cNvSpPr/>
              <p:nvPr/>
            </p:nvSpPr>
            <p:spPr>
              <a:xfrm>
                <a:off x="4252607" y="3435858"/>
                <a:ext cx="84582" cy="86867"/>
              </a:xfrm>
              <a:prstGeom prst="rect">
                <a:avLst/>
              </a:prstGeom>
              <a:blipFill>
                <a:blip r:embed="rId29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32" name="object 632"/>
              <p:cNvSpPr/>
              <p:nvPr/>
            </p:nvSpPr>
            <p:spPr>
              <a:xfrm>
                <a:off x="4264799" y="3509009"/>
                <a:ext cx="58419" cy="1397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13970">
                    <a:moveTo>
                      <a:pt x="57912" y="3810"/>
                    </a:moveTo>
                    <a:lnTo>
                      <a:pt x="51923" y="7929"/>
                    </a:lnTo>
                    <a:lnTo>
                      <a:pt x="45434" y="11049"/>
                    </a:lnTo>
                    <a:lnTo>
                      <a:pt x="38516" y="13025"/>
                    </a:lnTo>
                    <a:lnTo>
                      <a:pt x="31242" y="13716"/>
                    </a:lnTo>
                    <a:lnTo>
                      <a:pt x="22395" y="12751"/>
                    </a:lnTo>
                    <a:lnTo>
                      <a:pt x="14192" y="10001"/>
                    </a:lnTo>
                    <a:lnTo>
                      <a:pt x="6703" y="5679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33" name="object 633"/>
              <p:cNvSpPr/>
              <p:nvPr/>
            </p:nvSpPr>
            <p:spPr>
              <a:xfrm>
                <a:off x="4329569" y="3568588"/>
                <a:ext cx="44310" cy="162317"/>
              </a:xfrm>
              <a:prstGeom prst="rect">
                <a:avLst/>
              </a:prstGeom>
              <a:blipFill>
                <a:blip r:embed="rId29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34" name="object 634"/>
              <p:cNvSpPr/>
              <p:nvPr/>
            </p:nvSpPr>
            <p:spPr>
              <a:xfrm>
                <a:off x="4257941" y="3715511"/>
                <a:ext cx="3556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35560" h="165100">
                    <a:moveTo>
                      <a:pt x="31241" y="0"/>
                    </a:moveTo>
                    <a:lnTo>
                      <a:pt x="35051" y="133350"/>
                    </a:lnTo>
                    <a:lnTo>
                      <a:pt x="26038" y="140910"/>
                    </a:lnTo>
                    <a:lnTo>
                      <a:pt x="17240" y="148685"/>
                    </a:lnTo>
                    <a:lnTo>
                      <a:pt x="8584" y="156602"/>
                    </a:lnTo>
                    <a:lnTo>
                      <a:pt x="0" y="16459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35" name="object 635"/>
              <p:cNvSpPr/>
              <p:nvPr/>
            </p:nvSpPr>
            <p:spPr>
              <a:xfrm>
                <a:off x="4318139" y="3619500"/>
                <a:ext cx="48895" cy="145415"/>
              </a:xfrm>
              <a:custGeom>
                <a:avLst/>
                <a:gdLst/>
                <a:ahLst/>
                <a:cxnLst/>
                <a:rect l="l" t="t" r="r" b="b"/>
                <a:pathLst>
                  <a:path w="48895" h="145414">
                    <a:moveTo>
                      <a:pt x="48767" y="135636"/>
                    </a:moveTo>
                    <a:lnTo>
                      <a:pt x="43064" y="141743"/>
                    </a:lnTo>
                    <a:lnTo>
                      <a:pt x="35718" y="145065"/>
                    </a:lnTo>
                    <a:lnTo>
                      <a:pt x="27658" y="145387"/>
                    </a:lnTo>
                    <a:lnTo>
                      <a:pt x="19811" y="142494"/>
                    </a:lnTo>
                    <a:lnTo>
                      <a:pt x="13715" y="136790"/>
                    </a:lnTo>
                    <a:lnTo>
                      <a:pt x="10477" y="129444"/>
                    </a:lnTo>
                    <a:lnTo>
                      <a:pt x="10382" y="121384"/>
                    </a:lnTo>
                    <a:lnTo>
                      <a:pt x="13715" y="113538"/>
                    </a:lnTo>
                    <a:lnTo>
                      <a:pt x="13715" y="112776"/>
                    </a:lnTo>
                    <a:lnTo>
                      <a:pt x="14477" y="112014"/>
                    </a:lnTo>
                    <a:lnTo>
                      <a:pt x="15239" y="111252"/>
                    </a:lnTo>
                    <a:lnTo>
                      <a:pt x="7619" y="109728"/>
                    </a:lnTo>
                    <a:lnTo>
                      <a:pt x="2285" y="103632"/>
                    </a:lnTo>
                    <a:lnTo>
                      <a:pt x="0" y="96012"/>
                    </a:lnTo>
                    <a:lnTo>
                      <a:pt x="0" y="72009"/>
                    </a:lnTo>
                    <a:lnTo>
                      <a:pt x="0" y="48006"/>
                    </a:lnTo>
                    <a:lnTo>
                      <a:pt x="0" y="24003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36" name="object 636"/>
              <p:cNvSpPr/>
              <p:nvPr/>
            </p:nvSpPr>
            <p:spPr>
              <a:xfrm>
                <a:off x="4238891" y="3588258"/>
                <a:ext cx="6350" cy="14414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145">
                    <a:moveTo>
                      <a:pt x="6096" y="144017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37" name="object 637"/>
              <p:cNvSpPr/>
              <p:nvPr/>
            </p:nvSpPr>
            <p:spPr>
              <a:xfrm>
                <a:off x="4228223" y="3692652"/>
                <a:ext cx="1524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5239" h="9525">
                    <a:moveTo>
                      <a:pt x="0" y="0"/>
                    </a:moveTo>
                    <a:lnTo>
                      <a:pt x="4572" y="4572"/>
                    </a:lnTo>
                    <a:lnTo>
                      <a:pt x="9906" y="7620"/>
                    </a:lnTo>
                    <a:lnTo>
                      <a:pt x="15240" y="9143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38" name="object 638"/>
              <p:cNvSpPr/>
              <p:nvPr/>
            </p:nvSpPr>
            <p:spPr>
              <a:xfrm>
                <a:off x="4218317" y="3435858"/>
                <a:ext cx="156210" cy="468630"/>
              </a:xfrm>
              <a:custGeom>
                <a:avLst/>
                <a:gdLst/>
                <a:ahLst/>
                <a:cxnLst/>
                <a:rect l="l" t="t" r="r" b="b"/>
                <a:pathLst>
                  <a:path w="156210" h="468629">
                    <a:moveTo>
                      <a:pt x="66294" y="468629"/>
                    </a:moveTo>
                    <a:lnTo>
                      <a:pt x="140208" y="432815"/>
                    </a:lnTo>
                    <a:lnTo>
                      <a:pt x="140208" y="407669"/>
                    </a:lnTo>
                    <a:lnTo>
                      <a:pt x="145542" y="323087"/>
                    </a:lnTo>
                    <a:lnTo>
                      <a:pt x="150876" y="318515"/>
                    </a:lnTo>
                    <a:lnTo>
                      <a:pt x="153162" y="312419"/>
                    </a:lnTo>
                    <a:lnTo>
                      <a:pt x="153162" y="305561"/>
                    </a:lnTo>
                    <a:lnTo>
                      <a:pt x="153162" y="300227"/>
                    </a:lnTo>
                    <a:lnTo>
                      <a:pt x="151638" y="294893"/>
                    </a:lnTo>
                    <a:lnTo>
                      <a:pt x="148590" y="289559"/>
                    </a:lnTo>
                    <a:lnTo>
                      <a:pt x="150876" y="288797"/>
                    </a:lnTo>
                    <a:lnTo>
                      <a:pt x="154912" y="250388"/>
                    </a:lnTo>
                    <a:lnTo>
                      <a:pt x="155745" y="182427"/>
                    </a:lnTo>
                    <a:lnTo>
                      <a:pt x="155448" y="148589"/>
                    </a:lnTo>
                    <a:lnTo>
                      <a:pt x="155448" y="144017"/>
                    </a:lnTo>
                    <a:lnTo>
                      <a:pt x="132695" y="104322"/>
                    </a:lnTo>
                    <a:lnTo>
                      <a:pt x="100584" y="83057"/>
                    </a:lnTo>
                    <a:lnTo>
                      <a:pt x="100584" y="79247"/>
                    </a:lnTo>
                    <a:lnTo>
                      <a:pt x="108263" y="72044"/>
                    </a:lnTo>
                    <a:lnTo>
                      <a:pt x="114014" y="63341"/>
                    </a:lnTo>
                    <a:lnTo>
                      <a:pt x="117621" y="53637"/>
                    </a:lnTo>
                    <a:lnTo>
                      <a:pt x="118872" y="43433"/>
                    </a:lnTo>
                    <a:lnTo>
                      <a:pt x="115966" y="26681"/>
                    </a:lnTo>
                    <a:lnTo>
                      <a:pt x="107061" y="12858"/>
                    </a:lnTo>
                    <a:lnTo>
                      <a:pt x="93583" y="3464"/>
                    </a:lnTo>
                    <a:lnTo>
                      <a:pt x="76962" y="0"/>
                    </a:lnTo>
                    <a:lnTo>
                      <a:pt x="60328" y="3464"/>
                    </a:lnTo>
                    <a:lnTo>
                      <a:pt x="46767" y="12858"/>
                    </a:lnTo>
                    <a:lnTo>
                      <a:pt x="37635" y="26681"/>
                    </a:lnTo>
                    <a:lnTo>
                      <a:pt x="34290" y="43433"/>
                    </a:lnTo>
                    <a:lnTo>
                      <a:pt x="35671" y="54066"/>
                    </a:lnTo>
                    <a:lnTo>
                      <a:pt x="39624" y="63912"/>
                    </a:lnTo>
                    <a:lnTo>
                      <a:pt x="45862" y="72473"/>
                    </a:lnTo>
                    <a:lnTo>
                      <a:pt x="54102" y="79247"/>
                    </a:lnTo>
                    <a:lnTo>
                      <a:pt x="44648" y="83379"/>
                    </a:lnTo>
                    <a:lnTo>
                      <a:pt x="6858" y="108965"/>
                    </a:lnTo>
                    <a:lnTo>
                      <a:pt x="2857" y="156209"/>
                    </a:lnTo>
                    <a:lnTo>
                      <a:pt x="2286" y="195833"/>
                    </a:lnTo>
                    <a:lnTo>
                      <a:pt x="2726" y="208978"/>
                    </a:lnTo>
                    <a:lnTo>
                      <a:pt x="2952" y="222122"/>
                    </a:lnTo>
                    <a:lnTo>
                      <a:pt x="3036" y="235267"/>
                    </a:lnTo>
                    <a:lnTo>
                      <a:pt x="3048" y="248411"/>
                    </a:lnTo>
                    <a:lnTo>
                      <a:pt x="3048" y="252221"/>
                    </a:lnTo>
                    <a:lnTo>
                      <a:pt x="5334" y="256031"/>
                    </a:lnTo>
                    <a:lnTo>
                      <a:pt x="9144" y="257555"/>
                    </a:lnTo>
                    <a:lnTo>
                      <a:pt x="6096" y="262127"/>
                    </a:lnTo>
                    <a:lnTo>
                      <a:pt x="3810" y="266699"/>
                    </a:lnTo>
                    <a:lnTo>
                      <a:pt x="3048" y="272033"/>
                    </a:lnTo>
                    <a:lnTo>
                      <a:pt x="3095" y="280582"/>
                    </a:lnTo>
                    <a:lnTo>
                      <a:pt x="6286" y="288416"/>
                    </a:lnTo>
                    <a:lnTo>
                      <a:pt x="12049" y="294536"/>
                    </a:lnTo>
                    <a:lnTo>
                      <a:pt x="19812" y="297941"/>
                    </a:lnTo>
                    <a:lnTo>
                      <a:pt x="20574" y="297941"/>
                    </a:lnTo>
                    <a:lnTo>
                      <a:pt x="22860" y="298703"/>
                    </a:lnTo>
                    <a:lnTo>
                      <a:pt x="25146" y="297941"/>
                    </a:lnTo>
                    <a:lnTo>
                      <a:pt x="26670" y="296417"/>
                    </a:lnTo>
                    <a:lnTo>
                      <a:pt x="33528" y="397001"/>
                    </a:lnTo>
                    <a:lnTo>
                      <a:pt x="0" y="428243"/>
                    </a:lnTo>
                    <a:lnTo>
                      <a:pt x="0" y="436625"/>
                    </a:lnTo>
                    <a:lnTo>
                      <a:pt x="25908" y="449579"/>
                    </a:lnTo>
                    <a:lnTo>
                      <a:pt x="37338" y="445769"/>
                    </a:lnTo>
                    <a:lnTo>
                      <a:pt x="38100" y="453389"/>
                    </a:lnTo>
                    <a:lnTo>
                      <a:pt x="64770" y="467105"/>
                    </a:lnTo>
                    <a:lnTo>
                      <a:pt x="66294" y="468629"/>
                    </a:lnTo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39" name="object 639"/>
              <p:cNvSpPr/>
              <p:nvPr/>
            </p:nvSpPr>
            <p:spPr>
              <a:xfrm>
                <a:off x="1203845" y="3685032"/>
                <a:ext cx="41148" cy="48767"/>
              </a:xfrm>
              <a:prstGeom prst="rect">
                <a:avLst/>
              </a:prstGeom>
              <a:blipFill>
                <a:blip r:embed="rId29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40" name="object 640"/>
              <p:cNvSpPr/>
              <p:nvPr/>
            </p:nvSpPr>
            <p:spPr>
              <a:xfrm>
                <a:off x="1200035" y="3527583"/>
                <a:ext cx="121158" cy="375380"/>
              </a:xfrm>
              <a:prstGeom prst="rect">
                <a:avLst/>
              </a:prstGeom>
              <a:blipFill>
                <a:blip r:embed="rId29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41" name="object 641"/>
              <p:cNvSpPr/>
              <p:nvPr/>
            </p:nvSpPr>
            <p:spPr>
              <a:xfrm>
                <a:off x="1225943" y="3710178"/>
                <a:ext cx="120650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95579">
                    <a:moveTo>
                      <a:pt x="49530" y="138683"/>
                    </a:moveTo>
                    <a:lnTo>
                      <a:pt x="48768" y="138683"/>
                    </a:lnTo>
                    <a:lnTo>
                      <a:pt x="44958" y="4571"/>
                    </a:lnTo>
                    <a:lnTo>
                      <a:pt x="37338" y="0"/>
                    </a:lnTo>
                    <a:lnTo>
                      <a:pt x="32766" y="134873"/>
                    </a:lnTo>
                    <a:lnTo>
                      <a:pt x="23467" y="141577"/>
                    </a:lnTo>
                    <a:lnTo>
                      <a:pt x="14954" y="149066"/>
                    </a:lnTo>
                    <a:lnTo>
                      <a:pt x="7155" y="157269"/>
                    </a:lnTo>
                    <a:lnTo>
                      <a:pt x="0" y="166115"/>
                    </a:lnTo>
                    <a:lnTo>
                      <a:pt x="0" y="172211"/>
                    </a:lnTo>
                    <a:lnTo>
                      <a:pt x="762" y="175259"/>
                    </a:lnTo>
                    <a:lnTo>
                      <a:pt x="762" y="174497"/>
                    </a:lnTo>
                    <a:lnTo>
                      <a:pt x="11430" y="170687"/>
                    </a:lnTo>
                    <a:lnTo>
                      <a:pt x="12192" y="171449"/>
                    </a:lnTo>
                    <a:lnTo>
                      <a:pt x="21347" y="163008"/>
                    </a:lnTo>
                    <a:lnTo>
                      <a:pt x="30575" y="154781"/>
                    </a:lnTo>
                    <a:lnTo>
                      <a:pt x="39945" y="146696"/>
                    </a:lnTo>
                    <a:lnTo>
                      <a:pt x="49530" y="138683"/>
                    </a:lnTo>
                    <a:close/>
                  </a:path>
                  <a:path w="120650" h="195579">
                    <a:moveTo>
                      <a:pt x="120396" y="29717"/>
                    </a:moveTo>
                    <a:lnTo>
                      <a:pt x="84582" y="28955"/>
                    </a:lnTo>
                    <a:lnTo>
                      <a:pt x="76200" y="150875"/>
                    </a:lnTo>
                    <a:lnTo>
                      <a:pt x="65770" y="158603"/>
                    </a:lnTo>
                    <a:lnTo>
                      <a:pt x="56197" y="166973"/>
                    </a:lnTo>
                    <a:lnTo>
                      <a:pt x="47482" y="176057"/>
                    </a:lnTo>
                    <a:lnTo>
                      <a:pt x="39624" y="185927"/>
                    </a:lnTo>
                    <a:lnTo>
                      <a:pt x="38862" y="188975"/>
                    </a:lnTo>
                    <a:lnTo>
                      <a:pt x="40134" y="194065"/>
                    </a:lnTo>
                    <a:lnTo>
                      <a:pt x="114300" y="158495"/>
                    </a:lnTo>
                    <a:lnTo>
                      <a:pt x="114300" y="133349"/>
                    </a:lnTo>
                    <a:lnTo>
                      <a:pt x="120396" y="29717"/>
                    </a:lnTo>
                    <a:close/>
                  </a:path>
                  <a:path w="120650" h="195579">
                    <a:moveTo>
                      <a:pt x="40386" y="195071"/>
                    </a:moveTo>
                    <a:lnTo>
                      <a:pt x="40134" y="194065"/>
                    </a:lnTo>
                    <a:lnTo>
                      <a:pt x="39624" y="194309"/>
                    </a:lnTo>
                    <a:lnTo>
                      <a:pt x="40386" y="19507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42" name="object 642"/>
              <p:cNvSpPr/>
              <p:nvPr/>
            </p:nvSpPr>
            <p:spPr>
              <a:xfrm>
                <a:off x="1218323" y="3512058"/>
                <a:ext cx="134874" cy="79247"/>
              </a:xfrm>
              <a:prstGeom prst="rect">
                <a:avLst/>
              </a:prstGeom>
              <a:blipFill>
                <a:blip r:embed="rId29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43" name="object 643"/>
              <p:cNvSpPr/>
              <p:nvPr/>
            </p:nvSpPr>
            <p:spPr>
              <a:xfrm>
                <a:off x="1310525" y="3715511"/>
                <a:ext cx="42671" cy="50291"/>
              </a:xfrm>
              <a:prstGeom prst="rect">
                <a:avLst/>
              </a:prstGeom>
              <a:blipFill>
                <a:blip r:embed="rId29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44" name="object 644"/>
              <p:cNvSpPr/>
              <p:nvPr/>
            </p:nvSpPr>
            <p:spPr>
              <a:xfrm>
                <a:off x="1235087" y="3435858"/>
                <a:ext cx="84581" cy="86867"/>
              </a:xfrm>
              <a:prstGeom prst="rect">
                <a:avLst/>
              </a:prstGeom>
              <a:blipFill>
                <a:blip r:embed="rId29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45" name="object 645"/>
              <p:cNvSpPr/>
              <p:nvPr/>
            </p:nvSpPr>
            <p:spPr>
              <a:xfrm>
                <a:off x="1247279" y="3509009"/>
                <a:ext cx="58419" cy="13970"/>
              </a:xfrm>
              <a:custGeom>
                <a:avLst/>
                <a:gdLst/>
                <a:ahLst/>
                <a:cxnLst/>
                <a:rect l="l" t="t" r="r" b="b"/>
                <a:pathLst>
                  <a:path w="58419" h="13970">
                    <a:moveTo>
                      <a:pt x="57912" y="3810"/>
                    </a:moveTo>
                    <a:lnTo>
                      <a:pt x="51804" y="7929"/>
                    </a:lnTo>
                    <a:lnTo>
                      <a:pt x="45053" y="11049"/>
                    </a:lnTo>
                    <a:lnTo>
                      <a:pt x="37873" y="13025"/>
                    </a:lnTo>
                    <a:lnTo>
                      <a:pt x="30480" y="13716"/>
                    </a:lnTo>
                    <a:lnTo>
                      <a:pt x="21967" y="12751"/>
                    </a:lnTo>
                    <a:lnTo>
                      <a:pt x="13811" y="10001"/>
                    </a:lnTo>
                    <a:lnTo>
                      <a:pt x="6369" y="5679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46" name="object 646"/>
              <p:cNvSpPr/>
              <p:nvPr/>
            </p:nvSpPr>
            <p:spPr>
              <a:xfrm>
                <a:off x="1311287" y="3568588"/>
                <a:ext cx="44957" cy="162317"/>
              </a:xfrm>
              <a:prstGeom prst="rect">
                <a:avLst/>
              </a:prstGeom>
              <a:blipFill>
                <a:blip r:embed="rId29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47" name="object 647"/>
              <p:cNvSpPr/>
              <p:nvPr/>
            </p:nvSpPr>
            <p:spPr>
              <a:xfrm>
                <a:off x="1240421" y="3715511"/>
                <a:ext cx="3556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35559" h="165100">
                    <a:moveTo>
                      <a:pt x="31241" y="0"/>
                    </a:moveTo>
                    <a:lnTo>
                      <a:pt x="35051" y="133350"/>
                    </a:lnTo>
                    <a:lnTo>
                      <a:pt x="25610" y="140910"/>
                    </a:lnTo>
                    <a:lnTo>
                      <a:pt x="16668" y="148685"/>
                    </a:lnTo>
                    <a:lnTo>
                      <a:pt x="8155" y="156602"/>
                    </a:lnTo>
                    <a:lnTo>
                      <a:pt x="0" y="16459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48" name="object 648"/>
              <p:cNvSpPr/>
              <p:nvPr/>
            </p:nvSpPr>
            <p:spPr>
              <a:xfrm>
                <a:off x="1299857" y="3619500"/>
                <a:ext cx="49530" cy="145415"/>
              </a:xfrm>
              <a:custGeom>
                <a:avLst/>
                <a:gdLst/>
                <a:ahLst/>
                <a:cxnLst/>
                <a:rect l="l" t="t" r="r" b="b"/>
                <a:pathLst>
                  <a:path w="49530" h="145414">
                    <a:moveTo>
                      <a:pt x="49530" y="135636"/>
                    </a:moveTo>
                    <a:lnTo>
                      <a:pt x="43505" y="141743"/>
                    </a:lnTo>
                    <a:lnTo>
                      <a:pt x="36195" y="145065"/>
                    </a:lnTo>
                    <a:lnTo>
                      <a:pt x="28313" y="145387"/>
                    </a:lnTo>
                    <a:lnTo>
                      <a:pt x="20574" y="142494"/>
                    </a:lnTo>
                    <a:lnTo>
                      <a:pt x="14466" y="136790"/>
                    </a:lnTo>
                    <a:lnTo>
                      <a:pt x="11144" y="129444"/>
                    </a:lnTo>
                    <a:lnTo>
                      <a:pt x="10822" y="121384"/>
                    </a:lnTo>
                    <a:lnTo>
                      <a:pt x="13716" y="113538"/>
                    </a:lnTo>
                    <a:lnTo>
                      <a:pt x="14478" y="112776"/>
                    </a:lnTo>
                    <a:lnTo>
                      <a:pt x="15240" y="112014"/>
                    </a:lnTo>
                    <a:lnTo>
                      <a:pt x="16002" y="111252"/>
                    </a:lnTo>
                    <a:lnTo>
                      <a:pt x="8382" y="109728"/>
                    </a:lnTo>
                    <a:lnTo>
                      <a:pt x="2286" y="103632"/>
                    </a:lnTo>
                    <a:lnTo>
                      <a:pt x="762" y="96012"/>
                    </a:lnTo>
                    <a:lnTo>
                      <a:pt x="750" y="72009"/>
                    </a:lnTo>
                    <a:lnTo>
                      <a:pt x="666" y="48006"/>
                    </a:lnTo>
                    <a:lnTo>
                      <a:pt x="440" y="24003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49" name="object 649"/>
              <p:cNvSpPr/>
              <p:nvPr/>
            </p:nvSpPr>
            <p:spPr>
              <a:xfrm>
                <a:off x="1221371" y="3588258"/>
                <a:ext cx="6350" cy="14414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145">
                    <a:moveTo>
                      <a:pt x="6096" y="144017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50" name="object 650"/>
              <p:cNvSpPr/>
              <p:nvPr/>
            </p:nvSpPr>
            <p:spPr>
              <a:xfrm>
                <a:off x="1210703" y="3692652"/>
                <a:ext cx="15240" cy="9525"/>
              </a:xfrm>
              <a:custGeom>
                <a:avLst/>
                <a:gdLst/>
                <a:ahLst/>
                <a:cxnLst/>
                <a:rect l="l" t="t" r="r" b="b"/>
                <a:pathLst>
                  <a:path w="15240" h="9525">
                    <a:moveTo>
                      <a:pt x="0" y="0"/>
                    </a:moveTo>
                    <a:lnTo>
                      <a:pt x="3810" y="4572"/>
                    </a:lnTo>
                    <a:lnTo>
                      <a:pt x="9144" y="7620"/>
                    </a:lnTo>
                    <a:lnTo>
                      <a:pt x="15240" y="9143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51" name="object 651"/>
              <p:cNvSpPr/>
              <p:nvPr/>
            </p:nvSpPr>
            <p:spPr>
              <a:xfrm>
                <a:off x="1200035" y="3435858"/>
                <a:ext cx="156210" cy="468630"/>
              </a:xfrm>
              <a:custGeom>
                <a:avLst/>
                <a:gdLst/>
                <a:ahLst/>
                <a:cxnLst/>
                <a:rect l="l" t="t" r="r" b="b"/>
                <a:pathLst>
                  <a:path w="156209" h="468629">
                    <a:moveTo>
                      <a:pt x="67056" y="468629"/>
                    </a:moveTo>
                    <a:lnTo>
                      <a:pt x="140208" y="432815"/>
                    </a:lnTo>
                    <a:lnTo>
                      <a:pt x="140208" y="407669"/>
                    </a:lnTo>
                    <a:lnTo>
                      <a:pt x="146304" y="323087"/>
                    </a:lnTo>
                    <a:lnTo>
                      <a:pt x="150876" y="318515"/>
                    </a:lnTo>
                    <a:lnTo>
                      <a:pt x="153924" y="312419"/>
                    </a:lnTo>
                    <a:lnTo>
                      <a:pt x="153162" y="305561"/>
                    </a:lnTo>
                    <a:lnTo>
                      <a:pt x="153162" y="300227"/>
                    </a:lnTo>
                    <a:lnTo>
                      <a:pt x="151638" y="294893"/>
                    </a:lnTo>
                    <a:lnTo>
                      <a:pt x="149352" y="289559"/>
                    </a:lnTo>
                    <a:lnTo>
                      <a:pt x="151638" y="288797"/>
                    </a:lnTo>
                    <a:lnTo>
                      <a:pt x="154924" y="250388"/>
                    </a:lnTo>
                    <a:lnTo>
                      <a:pt x="156067" y="182427"/>
                    </a:lnTo>
                    <a:lnTo>
                      <a:pt x="156210" y="148589"/>
                    </a:lnTo>
                    <a:lnTo>
                      <a:pt x="155447" y="144017"/>
                    </a:lnTo>
                    <a:lnTo>
                      <a:pt x="154686" y="138683"/>
                    </a:lnTo>
                    <a:lnTo>
                      <a:pt x="133016" y="104322"/>
                    </a:lnTo>
                    <a:lnTo>
                      <a:pt x="100584" y="83057"/>
                    </a:lnTo>
                    <a:lnTo>
                      <a:pt x="100584" y="79247"/>
                    </a:lnTo>
                    <a:lnTo>
                      <a:pt x="108704" y="72044"/>
                    </a:lnTo>
                    <a:lnTo>
                      <a:pt x="114680" y="63341"/>
                    </a:lnTo>
                    <a:lnTo>
                      <a:pt x="118371" y="53637"/>
                    </a:lnTo>
                    <a:lnTo>
                      <a:pt x="119633" y="43433"/>
                    </a:lnTo>
                    <a:lnTo>
                      <a:pt x="116288" y="26681"/>
                    </a:lnTo>
                    <a:lnTo>
                      <a:pt x="107156" y="12858"/>
                    </a:lnTo>
                    <a:lnTo>
                      <a:pt x="93595" y="3464"/>
                    </a:lnTo>
                    <a:lnTo>
                      <a:pt x="76961" y="0"/>
                    </a:lnTo>
                    <a:lnTo>
                      <a:pt x="60340" y="3464"/>
                    </a:lnTo>
                    <a:lnTo>
                      <a:pt x="46862" y="12858"/>
                    </a:lnTo>
                    <a:lnTo>
                      <a:pt x="37957" y="26681"/>
                    </a:lnTo>
                    <a:lnTo>
                      <a:pt x="35051" y="43433"/>
                    </a:lnTo>
                    <a:lnTo>
                      <a:pt x="36314" y="54066"/>
                    </a:lnTo>
                    <a:lnTo>
                      <a:pt x="40004" y="63912"/>
                    </a:lnTo>
                    <a:lnTo>
                      <a:pt x="45981" y="72473"/>
                    </a:lnTo>
                    <a:lnTo>
                      <a:pt x="54102" y="79247"/>
                    </a:lnTo>
                    <a:lnTo>
                      <a:pt x="44969" y="83379"/>
                    </a:lnTo>
                    <a:lnTo>
                      <a:pt x="6857" y="108965"/>
                    </a:lnTo>
                    <a:lnTo>
                      <a:pt x="3619" y="156209"/>
                    </a:lnTo>
                    <a:lnTo>
                      <a:pt x="3048" y="195833"/>
                    </a:lnTo>
                    <a:lnTo>
                      <a:pt x="3048" y="208978"/>
                    </a:lnTo>
                    <a:lnTo>
                      <a:pt x="3048" y="222122"/>
                    </a:lnTo>
                    <a:lnTo>
                      <a:pt x="3048" y="235267"/>
                    </a:lnTo>
                    <a:lnTo>
                      <a:pt x="3048" y="248411"/>
                    </a:lnTo>
                    <a:lnTo>
                      <a:pt x="3809" y="252221"/>
                    </a:lnTo>
                    <a:lnTo>
                      <a:pt x="6096" y="256031"/>
                    </a:lnTo>
                    <a:lnTo>
                      <a:pt x="9906" y="257555"/>
                    </a:lnTo>
                    <a:lnTo>
                      <a:pt x="6096" y="262127"/>
                    </a:lnTo>
                    <a:lnTo>
                      <a:pt x="4572" y="266699"/>
                    </a:lnTo>
                    <a:lnTo>
                      <a:pt x="3809" y="272033"/>
                    </a:lnTo>
                    <a:lnTo>
                      <a:pt x="3429" y="280582"/>
                    </a:lnTo>
                    <a:lnTo>
                      <a:pt x="6477" y="288416"/>
                    </a:lnTo>
                    <a:lnTo>
                      <a:pt x="12382" y="294536"/>
                    </a:lnTo>
                    <a:lnTo>
                      <a:pt x="20574" y="297941"/>
                    </a:lnTo>
                    <a:lnTo>
                      <a:pt x="22860" y="298703"/>
                    </a:lnTo>
                    <a:lnTo>
                      <a:pt x="25908" y="297941"/>
                    </a:lnTo>
                    <a:lnTo>
                      <a:pt x="27432" y="296417"/>
                    </a:lnTo>
                    <a:lnTo>
                      <a:pt x="34290" y="397001"/>
                    </a:lnTo>
                    <a:lnTo>
                      <a:pt x="0" y="428243"/>
                    </a:lnTo>
                    <a:lnTo>
                      <a:pt x="0" y="436625"/>
                    </a:lnTo>
                    <a:lnTo>
                      <a:pt x="26670" y="449579"/>
                    </a:lnTo>
                    <a:lnTo>
                      <a:pt x="38100" y="445769"/>
                    </a:lnTo>
                    <a:lnTo>
                      <a:pt x="38862" y="453389"/>
                    </a:lnTo>
                    <a:lnTo>
                      <a:pt x="64770" y="467105"/>
                    </a:lnTo>
                    <a:lnTo>
                      <a:pt x="67056" y="468629"/>
                    </a:lnTo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52" name="object 652"/>
              <p:cNvSpPr/>
              <p:nvPr/>
            </p:nvSpPr>
            <p:spPr>
              <a:xfrm>
                <a:off x="826655" y="4288535"/>
                <a:ext cx="40386" cy="48767"/>
              </a:xfrm>
              <a:prstGeom prst="rect">
                <a:avLst/>
              </a:prstGeom>
              <a:blipFill>
                <a:blip r:embed="rId30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53" name="object 653"/>
              <p:cNvSpPr/>
              <p:nvPr/>
            </p:nvSpPr>
            <p:spPr>
              <a:xfrm>
                <a:off x="822845" y="4131373"/>
                <a:ext cx="121157" cy="375094"/>
              </a:xfrm>
              <a:prstGeom prst="rect">
                <a:avLst/>
              </a:prstGeom>
              <a:blipFill>
                <a:blip r:embed="rId30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54" name="object 654"/>
              <p:cNvSpPr/>
              <p:nvPr/>
            </p:nvSpPr>
            <p:spPr>
              <a:xfrm>
                <a:off x="848753" y="4313682"/>
                <a:ext cx="120650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95579">
                    <a:moveTo>
                      <a:pt x="49530" y="138683"/>
                    </a:moveTo>
                    <a:lnTo>
                      <a:pt x="48768" y="138683"/>
                    </a:lnTo>
                    <a:lnTo>
                      <a:pt x="44958" y="4571"/>
                    </a:lnTo>
                    <a:lnTo>
                      <a:pt x="37338" y="0"/>
                    </a:lnTo>
                    <a:lnTo>
                      <a:pt x="32766" y="134873"/>
                    </a:lnTo>
                    <a:lnTo>
                      <a:pt x="23467" y="141577"/>
                    </a:lnTo>
                    <a:lnTo>
                      <a:pt x="14954" y="149066"/>
                    </a:lnTo>
                    <a:lnTo>
                      <a:pt x="7155" y="157269"/>
                    </a:lnTo>
                    <a:lnTo>
                      <a:pt x="0" y="166115"/>
                    </a:lnTo>
                    <a:lnTo>
                      <a:pt x="0" y="172211"/>
                    </a:lnTo>
                    <a:lnTo>
                      <a:pt x="762" y="175259"/>
                    </a:lnTo>
                    <a:lnTo>
                      <a:pt x="762" y="174497"/>
                    </a:lnTo>
                    <a:lnTo>
                      <a:pt x="11430" y="170687"/>
                    </a:lnTo>
                    <a:lnTo>
                      <a:pt x="12192" y="171449"/>
                    </a:lnTo>
                    <a:lnTo>
                      <a:pt x="21347" y="163008"/>
                    </a:lnTo>
                    <a:lnTo>
                      <a:pt x="30575" y="154781"/>
                    </a:lnTo>
                    <a:lnTo>
                      <a:pt x="39945" y="146696"/>
                    </a:lnTo>
                    <a:lnTo>
                      <a:pt x="49530" y="138683"/>
                    </a:lnTo>
                    <a:close/>
                  </a:path>
                  <a:path w="120650" h="195579">
                    <a:moveTo>
                      <a:pt x="120396" y="29717"/>
                    </a:moveTo>
                    <a:lnTo>
                      <a:pt x="84582" y="28955"/>
                    </a:lnTo>
                    <a:lnTo>
                      <a:pt x="76200" y="150875"/>
                    </a:lnTo>
                    <a:lnTo>
                      <a:pt x="65770" y="158603"/>
                    </a:lnTo>
                    <a:lnTo>
                      <a:pt x="56197" y="166973"/>
                    </a:lnTo>
                    <a:lnTo>
                      <a:pt x="47482" y="176057"/>
                    </a:lnTo>
                    <a:lnTo>
                      <a:pt x="39624" y="185927"/>
                    </a:lnTo>
                    <a:lnTo>
                      <a:pt x="38862" y="188975"/>
                    </a:lnTo>
                    <a:lnTo>
                      <a:pt x="40134" y="194065"/>
                    </a:lnTo>
                    <a:lnTo>
                      <a:pt x="114300" y="158495"/>
                    </a:lnTo>
                    <a:lnTo>
                      <a:pt x="114300" y="133349"/>
                    </a:lnTo>
                    <a:lnTo>
                      <a:pt x="120396" y="29717"/>
                    </a:lnTo>
                    <a:close/>
                  </a:path>
                  <a:path w="120650" h="195579">
                    <a:moveTo>
                      <a:pt x="40386" y="195071"/>
                    </a:moveTo>
                    <a:lnTo>
                      <a:pt x="40134" y="194065"/>
                    </a:lnTo>
                    <a:lnTo>
                      <a:pt x="39624" y="194309"/>
                    </a:lnTo>
                    <a:lnTo>
                      <a:pt x="40386" y="19507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55" name="object 655"/>
              <p:cNvSpPr/>
              <p:nvPr/>
            </p:nvSpPr>
            <p:spPr>
              <a:xfrm>
                <a:off x="841133" y="4115561"/>
                <a:ext cx="134874" cy="79248"/>
              </a:xfrm>
              <a:prstGeom prst="rect">
                <a:avLst/>
              </a:prstGeom>
              <a:blipFill>
                <a:blip r:embed="rId30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56" name="object 656"/>
              <p:cNvSpPr/>
              <p:nvPr/>
            </p:nvSpPr>
            <p:spPr>
              <a:xfrm>
                <a:off x="933335" y="4319015"/>
                <a:ext cx="42671" cy="50292"/>
              </a:xfrm>
              <a:prstGeom prst="rect">
                <a:avLst/>
              </a:prstGeom>
              <a:blipFill>
                <a:blip r:embed="rId30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57" name="object 657"/>
              <p:cNvSpPr/>
              <p:nvPr/>
            </p:nvSpPr>
            <p:spPr>
              <a:xfrm>
                <a:off x="857897" y="4039361"/>
                <a:ext cx="84581" cy="86867"/>
              </a:xfrm>
              <a:prstGeom prst="rect">
                <a:avLst/>
              </a:prstGeom>
              <a:blipFill>
                <a:blip r:embed="rId30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58" name="object 658"/>
              <p:cNvSpPr/>
              <p:nvPr/>
            </p:nvSpPr>
            <p:spPr>
              <a:xfrm>
                <a:off x="870089" y="4112514"/>
                <a:ext cx="58419" cy="13970"/>
              </a:xfrm>
              <a:custGeom>
                <a:avLst/>
                <a:gdLst/>
                <a:ahLst/>
                <a:cxnLst/>
                <a:rect l="l" t="t" r="r" b="b"/>
                <a:pathLst>
                  <a:path w="58419" h="13970">
                    <a:moveTo>
                      <a:pt x="57912" y="3810"/>
                    </a:moveTo>
                    <a:lnTo>
                      <a:pt x="51804" y="7929"/>
                    </a:lnTo>
                    <a:lnTo>
                      <a:pt x="45053" y="11049"/>
                    </a:lnTo>
                    <a:lnTo>
                      <a:pt x="37873" y="13025"/>
                    </a:lnTo>
                    <a:lnTo>
                      <a:pt x="30480" y="13716"/>
                    </a:lnTo>
                    <a:lnTo>
                      <a:pt x="21967" y="12751"/>
                    </a:lnTo>
                    <a:lnTo>
                      <a:pt x="13811" y="10001"/>
                    </a:lnTo>
                    <a:lnTo>
                      <a:pt x="6369" y="5679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59" name="object 659"/>
              <p:cNvSpPr/>
              <p:nvPr/>
            </p:nvSpPr>
            <p:spPr>
              <a:xfrm>
                <a:off x="934097" y="4172093"/>
                <a:ext cx="44957" cy="162317"/>
              </a:xfrm>
              <a:prstGeom prst="rect">
                <a:avLst/>
              </a:prstGeom>
              <a:blipFill>
                <a:blip r:embed="rId30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60" name="object 660"/>
              <p:cNvSpPr/>
              <p:nvPr/>
            </p:nvSpPr>
            <p:spPr>
              <a:xfrm>
                <a:off x="863231" y="4319015"/>
                <a:ext cx="3556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35559" h="165100">
                    <a:moveTo>
                      <a:pt x="31241" y="0"/>
                    </a:moveTo>
                    <a:lnTo>
                      <a:pt x="35051" y="133350"/>
                    </a:lnTo>
                    <a:lnTo>
                      <a:pt x="25610" y="140910"/>
                    </a:lnTo>
                    <a:lnTo>
                      <a:pt x="16668" y="148685"/>
                    </a:lnTo>
                    <a:lnTo>
                      <a:pt x="8155" y="156602"/>
                    </a:lnTo>
                    <a:lnTo>
                      <a:pt x="0" y="16459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61" name="object 661"/>
              <p:cNvSpPr/>
              <p:nvPr/>
            </p:nvSpPr>
            <p:spPr>
              <a:xfrm>
                <a:off x="922667" y="4223003"/>
                <a:ext cx="49530" cy="145415"/>
              </a:xfrm>
              <a:custGeom>
                <a:avLst/>
                <a:gdLst/>
                <a:ahLst/>
                <a:cxnLst/>
                <a:rect l="l" t="t" r="r" b="b"/>
                <a:pathLst>
                  <a:path w="49530" h="145414">
                    <a:moveTo>
                      <a:pt x="49530" y="136398"/>
                    </a:moveTo>
                    <a:lnTo>
                      <a:pt x="43398" y="142065"/>
                    </a:lnTo>
                    <a:lnTo>
                      <a:pt x="35909" y="145161"/>
                    </a:lnTo>
                    <a:lnTo>
                      <a:pt x="27991" y="145399"/>
                    </a:lnTo>
                    <a:lnTo>
                      <a:pt x="20574" y="142494"/>
                    </a:lnTo>
                    <a:lnTo>
                      <a:pt x="14466" y="136790"/>
                    </a:lnTo>
                    <a:lnTo>
                      <a:pt x="11144" y="129444"/>
                    </a:lnTo>
                    <a:lnTo>
                      <a:pt x="10822" y="121384"/>
                    </a:lnTo>
                    <a:lnTo>
                      <a:pt x="13716" y="113538"/>
                    </a:lnTo>
                    <a:lnTo>
                      <a:pt x="14478" y="112776"/>
                    </a:lnTo>
                    <a:lnTo>
                      <a:pt x="15240" y="112014"/>
                    </a:lnTo>
                    <a:lnTo>
                      <a:pt x="16002" y="111252"/>
                    </a:lnTo>
                    <a:lnTo>
                      <a:pt x="8382" y="109728"/>
                    </a:lnTo>
                    <a:lnTo>
                      <a:pt x="2286" y="103632"/>
                    </a:lnTo>
                    <a:lnTo>
                      <a:pt x="762" y="96012"/>
                    </a:lnTo>
                    <a:lnTo>
                      <a:pt x="750" y="72009"/>
                    </a:lnTo>
                    <a:lnTo>
                      <a:pt x="666" y="48006"/>
                    </a:lnTo>
                    <a:lnTo>
                      <a:pt x="440" y="24003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62" name="object 662"/>
              <p:cNvSpPr/>
              <p:nvPr/>
            </p:nvSpPr>
            <p:spPr>
              <a:xfrm>
                <a:off x="844181" y="4191761"/>
                <a:ext cx="6350" cy="14414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145">
                    <a:moveTo>
                      <a:pt x="6096" y="144018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63" name="object 663"/>
              <p:cNvSpPr/>
              <p:nvPr/>
            </p:nvSpPr>
            <p:spPr>
              <a:xfrm>
                <a:off x="833513" y="4296917"/>
                <a:ext cx="1524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15240" h="8889">
                    <a:moveTo>
                      <a:pt x="0" y="0"/>
                    </a:moveTo>
                    <a:lnTo>
                      <a:pt x="3810" y="3810"/>
                    </a:lnTo>
                    <a:lnTo>
                      <a:pt x="9144" y="6858"/>
                    </a:lnTo>
                    <a:lnTo>
                      <a:pt x="15240" y="8381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64" name="object 664"/>
              <p:cNvSpPr/>
              <p:nvPr/>
            </p:nvSpPr>
            <p:spPr>
              <a:xfrm>
                <a:off x="822845" y="4039361"/>
                <a:ext cx="156210" cy="468630"/>
              </a:xfrm>
              <a:custGeom>
                <a:avLst/>
                <a:gdLst/>
                <a:ahLst/>
                <a:cxnLst/>
                <a:rect l="l" t="t" r="r" b="b"/>
                <a:pathLst>
                  <a:path w="156209" h="468629">
                    <a:moveTo>
                      <a:pt x="67056" y="468629"/>
                    </a:moveTo>
                    <a:lnTo>
                      <a:pt x="140208" y="433577"/>
                    </a:lnTo>
                    <a:lnTo>
                      <a:pt x="140208" y="407669"/>
                    </a:lnTo>
                    <a:lnTo>
                      <a:pt x="146304" y="323087"/>
                    </a:lnTo>
                    <a:lnTo>
                      <a:pt x="150876" y="318515"/>
                    </a:lnTo>
                    <a:lnTo>
                      <a:pt x="153924" y="312419"/>
                    </a:lnTo>
                    <a:lnTo>
                      <a:pt x="153162" y="305561"/>
                    </a:lnTo>
                    <a:lnTo>
                      <a:pt x="153162" y="300227"/>
                    </a:lnTo>
                    <a:lnTo>
                      <a:pt x="151638" y="294893"/>
                    </a:lnTo>
                    <a:lnTo>
                      <a:pt x="149352" y="289559"/>
                    </a:lnTo>
                    <a:lnTo>
                      <a:pt x="151638" y="288797"/>
                    </a:lnTo>
                    <a:lnTo>
                      <a:pt x="154924" y="250495"/>
                    </a:lnTo>
                    <a:lnTo>
                      <a:pt x="156067" y="182749"/>
                    </a:lnTo>
                    <a:lnTo>
                      <a:pt x="156210" y="148589"/>
                    </a:lnTo>
                    <a:lnTo>
                      <a:pt x="155447" y="144017"/>
                    </a:lnTo>
                    <a:lnTo>
                      <a:pt x="154686" y="138683"/>
                    </a:lnTo>
                    <a:lnTo>
                      <a:pt x="133016" y="104322"/>
                    </a:lnTo>
                    <a:lnTo>
                      <a:pt x="100584" y="83057"/>
                    </a:lnTo>
                    <a:lnTo>
                      <a:pt x="100584" y="79247"/>
                    </a:lnTo>
                    <a:lnTo>
                      <a:pt x="108704" y="72151"/>
                    </a:lnTo>
                    <a:lnTo>
                      <a:pt x="114680" y="63626"/>
                    </a:lnTo>
                    <a:lnTo>
                      <a:pt x="118371" y="53959"/>
                    </a:lnTo>
                    <a:lnTo>
                      <a:pt x="119633" y="43433"/>
                    </a:lnTo>
                    <a:lnTo>
                      <a:pt x="116288" y="26681"/>
                    </a:lnTo>
                    <a:lnTo>
                      <a:pt x="107156" y="12858"/>
                    </a:lnTo>
                    <a:lnTo>
                      <a:pt x="93595" y="3464"/>
                    </a:lnTo>
                    <a:lnTo>
                      <a:pt x="76961" y="0"/>
                    </a:lnTo>
                    <a:lnTo>
                      <a:pt x="60340" y="3464"/>
                    </a:lnTo>
                    <a:lnTo>
                      <a:pt x="46862" y="12858"/>
                    </a:lnTo>
                    <a:lnTo>
                      <a:pt x="37957" y="26681"/>
                    </a:lnTo>
                    <a:lnTo>
                      <a:pt x="35051" y="43433"/>
                    </a:lnTo>
                    <a:lnTo>
                      <a:pt x="36314" y="54066"/>
                    </a:lnTo>
                    <a:lnTo>
                      <a:pt x="40004" y="63912"/>
                    </a:lnTo>
                    <a:lnTo>
                      <a:pt x="45981" y="72473"/>
                    </a:lnTo>
                    <a:lnTo>
                      <a:pt x="54102" y="79247"/>
                    </a:lnTo>
                    <a:lnTo>
                      <a:pt x="44969" y="83379"/>
                    </a:lnTo>
                    <a:lnTo>
                      <a:pt x="6857" y="108965"/>
                    </a:lnTo>
                    <a:lnTo>
                      <a:pt x="3333" y="156209"/>
                    </a:lnTo>
                    <a:lnTo>
                      <a:pt x="3048" y="195833"/>
                    </a:lnTo>
                    <a:lnTo>
                      <a:pt x="3048" y="208978"/>
                    </a:lnTo>
                    <a:lnTo>
                      <a:pt x="3048" y="222122"/>
                    </a:lnTo>
                    <a:lnTo>
                      <a:pt x="3048" y="235267"/>
                    </a:lnTo>
                    <a:lnTo>
                      <a:pt x="3048" y="248411"/>
                    </a:lnTo>
                    <a:lnTo>
                      <a:pt x="3809" y="252221"/>
                    </a:lnTo>
                    <a:lnTo>
                      <a:pt x="6096" y="256031"/>
                    </a:lnTo>
                    <a:lnTo>
                      <a:pt x="9143" y="257555"/>
                    </a:lnTo>
                    <a:lnTo>
                      <a:pt x="6096" y="262127"/>
                    </a:lnTo>
                    <a:lnTo>
                      <a:pt x="4572" y="266699"/>
                    </a:lnTo>
                    <a:lnTo>
                      <a:pt x="3809" y="272033"/>
                    </a:lnTo>
                    <a:lnTo>
                      <a:pt x="3429" y="280582"/>
                    </a:lnTo>
                    <a:lnTo>
                      <a:pt x="6477" y="288416"/>
                    </a:lnTo>
                    <a:lnTo>
                      <a:pt x="12382" y="294536"/>
                    </a:lnTo>
                    <a:lnTo>
                      <a:pt x="20574" y="297941"/>
                    </a:lnTo>
                    <a:lnTo>
                      <a:pt x="22860" y="298703"/>
                    </a:lnTo>
                    <a:lnTo>
                      <a:pt x="25146" y="297941"/>
                    </a:lnTo>
                    <a:lnTo>
                      <a:pt x="27432" y="296417"/>
                    </a:lnTo>
                    <a:lnTo>
                      <a:pt x="34290" y="397001"/>
                    </a:lnTo>
                    <a:lnTo>
                      <a:pt x="0" y="429005"/>
                    </a:lnTo>
                    <a:lnTo>
                      <a:pt x="0" y="436625"/>
                    </a:lnTo>
                    <a:lnTo>
                      <a:pt x="26670" y="449579"/>
                    </a:lnTo>
                    <a:lnTo>
                      <a:pt x="28956" y="448817"/>
                    </a:lnTo>
                    <a:lnTo>
                      <a:pt x="38100" y="445769"/>
                    </a:lnTo>
                    <a:lnTo>
                      <a:pt x="38862" y="453389"/>
                    </a:lnTo>
                    <a:lnTo>
                      <a:pt x="64770" y="467105"/>
                    </a:lnTo>
                    <a:lnTo>
                      <a:pt x="67056" y="468629"/>
                    </a:lnTo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65" name="object 665"/>
              <p:cNvSpPr/>
              <p:nvPr/>
            </p:nvSpPr>
            <p:spPr>
              <a:xfrm>
                <a:off x="1581035" y="4288535"/>
                <a:ext cx="41147" cy="48767"/>
              </a:xfrm>
              <a:prstGeom prst="rect">
                <a:avLst/>
              </a:prstGeom>
              <a:blipFill>
                <a:blip r:embed="rId30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66" name="object 666"/>
              <p:cNvSpPr/>
              <p:nvPr/>
            </p:nvSpPr>
            <p:spPr>
              <a:xfrm>
                <a:off x="1577225" y="4131373"/>
                <a:ext cx="121157" cy="375094"/>
              </a:xfrm>
              <a:prstGeom prst="rect">
                <a:avLst/>
              </a:prstGeom>
              <a:blipFill>
                <a:blip r:embed="rId30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67" name="object 667"/>
              <p:cNvSpPr/>
              <p:nvPr/>
            </p:nvSpPr>
            <p:spPr>
              <a:xfrm>
                <a:off x="1603133" y="4313682"/>
                <a:ext cx="120650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95579">
                    <a:moveTo>
                      <a:pt x="49530" y="138683"/>
                    </a:moveTo>
                    <a:lnTo>
                      <a:pt x="48768" y="138683"/>
                    </a:lnTo>
                    <a:lnTo>
                      <a:pt x="44958" y="4571"/>
                    </a:lnTo>
                    <a:lnTo>
                      <a:pt x="37338" y="0"/>
                    </a:lnTo>
                    <a:lnTo>
                      <a:pt x="32766" y="134873"/>
                    </a:lnTo>
                    <a:lnTo>
                      <a:pt x="23467" y="141577"/>
                    </a:lnTo>
                    <a:lnTo>
                      <a:pt x="14954" y="149066"/>
                    </a:lnTo>
                    <a:lnTo>
                      <a:pt x="7155" y="157269"/>
                    </a:lnTo>
                    <a:lnTo>
                      <a:pt x="0" y="166115"/>
                    </a:lnTo>
                    <a:lnTo>
                      <a:pt x="0" y="172211"/>
                    </a:lnTo>
                    <a:lnTo>
                      <a:pt x="762" y="175259"/>
                    </a:lnTo>
                    <a:lnTo>
                      <a:pt x="762" y="174497"/>
                    </a:lnTo>
                    <a:lnTo>
                      <a:pt x="11430" y="170687"/>
                    </a:lnTo>
                    <a:lnTo>
                      <a:pt x="12192" y="171449"/>
                    </a:lnTo>
                    <a:lnTo>
                      <a:pt x="21347" y="163008"/>
                    </a:lnTo>
                    <a:lnTo>
                      <a:pt x="30575" y="154781"/>
                    </a:lnTo>
                    <a:lnTo>
                      <a:pt x="39945" y="146696"/>
                    </a:lnTo>
                    <a:lnTo>
                      <a:pt x="49530" y="138683"/>
                    </a:lnTo>
                    <a:close/>
                  </a:path>
                  <a:path w="120650" h="195579">
                    <a:moveTo>
                      <a:pt x="120396" y="29717"/>
                    </a:moveTo>
                    <a:lnTo>
                      <a:pt x="84582" y="28955"/>
                    </a:lnTo>
                    <a:lnTo>
                      <a:pt x="76200" y="150875"/>
                    </a:lnTo>
                    <a:lnTo>
                      <a:pt x="66091" y="158603"/>
                    </a:lnTo>
                    <a:lnTo>
                      <a:pt x="56483" y="166973"/>
                    </a:lnTo>
                    <a:lnTo>
                      <a:pt x="47589" y="176057"/>
                    </a:lnTo>
                    <a:lnTo>
                      <a:pt x="39624" y="185927"/>
                    </a:lnTo>
                    <a:lnTo>
                      <a:pt x="39624" y="192023"/>
                    </a:lnTo>
                    <a:lnTo>
                      <a:pt x="40134" y="194065"/>
                    </a:lnTo>
                    <a:lnTo>
                      <a:pt x="114300" y="158495"/>
                    </a:lnTo>
                    <a:lnTo>
                      <a:pt x="114300" y="133349"/>
                    </a:lnTo>
                    <a:lnTo>
                      <a:pt x="120396" y="29717"/>
                    </a:lnTo>
                    <a:close/>
                  </a:path>
                  <a:path w="120650" h="195579">
                    <a:moveTo>
                      <a:pt x="40386" y="195071"/>
                    </a:moveTo>
                    <a:lnTo>
                      <a:pt x="40134" y="194065"/>
                    </a:lnTo>
                    <a:lnTo>
                      <a:pt x="39624" y="194309"/>
                    </a:lnTo>
                    <a:lnTo>
                      <a:pt x="40386" y="19507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68" name="object 668"/>
              <p:cNvSpPr/>
              <p:nvPr/>
            </p:nvSpPr>
            <p:spPr>
              <a:xfrm>
                <a:off x="1595513" y="4115561"/>
                <a:ext cx="134874" cy="79248"/>
              </a:xfrm>
              <a:prstGeom prst="rect">
                <a:avLst/>
              </a:prstGeom>
              <a:blipFill>
                <a:blip r:embed="rId30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69" name="object 669"/>
              <p:cNvSpPr/>
              <p:nvPr/>
            </p:nvSpPr>
            <p:spPr>
              <a:xfrm>
                <a:off x="1687715" y="4319015"/>
                <a:ext cx="42922" cy="50292"/>
              </a:xfrm>
              <a:prstGeom prst="rect">
                <a:avLst/>
              </a:prstGeom>
              <a:blipFill>
                <a:blip r:embed="rId30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70" name="object 670"/>
              <p:cNvSpPr/>
              <p:nvPr/>
            </p:nvSpPr>
            <p:spPr>
              <a:xfrm>
                <a:off x="1612277" y="4039361"/>
                <a:ext cx="84581" cy="86867"/>
              </a:xfrm>
              <a:prstGeom prst="rect">
                <a:avLst/>
              </a:prstGeom>
              <a:blipFill>
                <a:blip r:embed="rId3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71" name="object 671"/>
              <p:cNvSpPr/>
              <p:nvPr/>
            </p:nvSpPr>
            <p:spPr>
              <a:xfrm>
                <a:off x="1624469" y="4112514"/>
                <a:ext cx="58419" cy="13970"/>
              </a:xfrm>
              <a:custGeom>
                <a:avLst/>
                <a:gdLst/>
                <a:ahLst/>
                <a:cxnLst/>
                <a:rect l="l" t="t" r="r" b="b"/>
                <a:pathLst>
                  <a:path w="58419" h="13970">
                    <a:moveTo>
                      <a:pt x="57912" y="3810"/>
                    </a:moveTo>
                    <a:lnTo>
                      <a:pt x="51804" y="7929"/>
                    </a:lnTo>
                    <a:lnTo>
                      <a:pt x="45053" y="11049"/>
                    </a:lnTo>
                    <a:lnTo>
                      <a:pt x="37873" y="13025"/>
                    </a:lnTo>
                    <a:lnTo>
                      <a:pt x="30480" y="13716"/>
                    </a:lnTo>
                    <a:lnTo>
                      <a:pt x="21967" y="12751"/>
                    </a:lnTo>
                    <a:lnTo>
                      <a:pt x="13811" y="10001"/>
                    </a:lnTo>
                    <a:lnTo>
                      <a:pt x="6369" y="5679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72" name="object 672"/>
              <p:cNvSpPr/>
              <p:nvPr/>
            </p:nvSpPr>
            <p:spPr>
              <a:xfrm>
                <a:off x="1688477" y="4172093"/>
                <a:ext cx="44958" cy="162317"/>
              </a:xfrm>
              <a:prstGeom prst="rect">
                <a:avLst/>
              </a:prstGeom>
              <a:blipFill>
                <a:blip r:embed="rId31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73" name="object 673"/>
              <p:cNvSpPr/>
              <p:nvPr/>
            </p:nvSpPr>
            <p:spPr>
              <a:xfrm>
                <a:off x="1617611" y="4319015"/>
                <a:ext cx="3556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35560" h="165100">
                    <a:moveTo>
                      <a:pt x="31241" y="0"/>
                    </a:moveTo>
                    <a:lnTo>
                      <a:pt x="35051" y="133350"/>
                    </a:lnTo>
                    <a:lnTo>
                      <a:pt x="25931" y="140910"/>
                    </a:lnTo>
                    <a:lnTo>
                      <a:pt x="16954" y="148685"/>
                    </a:lnTo>
                    <a:lnTo>
                      <a:pt x="8262" y="156602"/>
                    </a:lnTo>
                    <a:lnTo>
                      <a:pt x="0" y="16459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74" name="object 674"/>
              <p:cNvSpPr/>
              <p:nvPr/>
            </p:nvSpPr>
            <p:spPr>
              <a:xfrm>
                <a:off x="1677047" y="4223003"/>
                <a:ext cx="49530" cy="145415"/>
              </a:xfrm>
              <a:custGeom>
                <a:avLst/>
                <a:gdLst/>
                <a:ahLst/>
                <a:cxnLst/>
                <a:rect l="l" t="t" r="r" b="b"/>
                <a:pathLst>
                  <a:path w="49530" h="145414">
                    <a:moveTo>
                      <a:pt x="49530" y="136398"/>
                    </a:moveTo>
                    <a:lnTo>
                      <a:pt x="43826" y="142065"/>
                    </a:lnTo>
                    <a:lnTo>
                      <a:pt x="36480" y="145161"/>
                    </a:lnTo>
                    <a:lnTo>
                      <a:pt x="28420" y="145399"/>
                    </a:lnTo>
                    <a:lnTo>
                      <a:pt x="20574" y="142494"/>
                    </a:lnTo>
                    <a:lnTo>
                      <a:pt x="14466" y="136790"/>
                    </a:lnTo>
                    <a:lnTo>
                      <a:pt x="11144" y="129444"/>
                    </a:lnTo>
                    <a:lnTo>
                      <a:pt x="10822" y="121384"/>
                    </a:lnTo>
                    <a:lnTo>
                      <a:pt x="13716" y="113538"/>
                    </a:lnTo>
                    <a:lnTo>
                      <a:pt x="14478" y="112776"/>
                    </a:lnTo>
                    <a:lnTo>
                      <a:pt x="15240" y="112014"/>
                    </a:lnTo>
                    <a:lnTo>
                      <a:pt x="16002" y="111252"/>
                    </a:lnTo>
                    <a:lnTo>
                      <a:pt x="8382" y="109728"/>
                    </a:lnTo>
                    <a:lnTo>
                      <a:pt x="2286" y="103632"/>
                    </a:lnTo>
                    <a:lnTo>
                      <a:pt x="762" y="96012"/>
                    </a:lnTo>
                    <a:lnTo>
                      <a:pt x="750" y="72009"/>
                    </a:lnTo>
                    <a:lnTo>
                      <a:pt x="666" y="48006"/>
                    </a:lnTo>
                    <a:lnTo>
                      <a:pt x="440" y="24003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75" name="object 675"/>
              <p:cNvSpPr/>
              <p:nvPr/>
            </p:nvSpPr>
            <p:spPr>
              <a:xfrm>
                <a:off x="1598561" y="4191761"/>
                <a:ext cx="6350" cy="14414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145">
                    <a:moveTo>
                      <a:pt x="6096" y="144018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76" name="object 676"/>
              <p:cNvSpPr/>
              <p:nvPr/>
            </p:nvSpPr>
            <p:spPr>
              <a:xfrm>
                <a:off x="1587893" y="4296917"/>
                <a:ext cx="1524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15240" h="8889">
                    <a:moveTo>
                      <a:pt x="0" y="0"/>
                    </a:moveTo>
                    <a:lnTo>
                      <a:pt x="4572" y="3810"/>
                    </a:lnTo>
                    <a:lnTo>
                      <a:pt x="9144" y="6858"/>
                    </a:lnTo>
                    <a:lnTo>
                      <a:pt x="15240" y="8381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77" name="object 677"/>
              <p:cNvSpPr/>
              <p:nvPr/>
            </p:nvSpPr>
            <p:spPr>
              <a:xfrm>
                <a:off x="1577987" y="4039361"/>
                <a:ext cx="155575" cy="468630"/>
              </a:xfrm>
              <a:custGeom>
                <a:avLst/>
                <a:gdLst/>
                <a:ahLst/>
                <a:cxnLst/>
                <a:rect l="l" t="t" r="r" b="b"/>
                <a:pathLst>
                  <a:path w="155575" h="468629">
                    <a:moveTo>
                      <a:pt x="66293" y="468629"/>
                    </a:moveTo>
                    <a:lnTo>
                      <a:pt x="139445" y="433577"/>
                    </a:lnTo>
                    <a:lnTo>
                      <a:pt x="139445" y="407669"/>
                    </a:lnTo>
                    <a:lnTo>
                      <a:pt x="145541" y="323087"/>
                    </a:lnTo>
                    <a:lnTo>
                      <a:pt x="150113" y="318515"/>
                    </a:lnTo>
                    <a:lnTo>
                      <a:pt x="153161" y="312419"/>
                    </a:lnTo>
                    <a:lnTo>
                      <a:pt x="152399" y="305561"/>
                    </a:lnTo>
                    <a:lnTo>
                      <a:pt x="152399" y="300227"/>
                    </a:lnTo>
                    <a:lnTo>
                      <a:pt x="150876" y="294893"/>
                    </a:lnTo>
                    <a:lnTo>
                      <a:pt x="148590" y="289559"/>
                    </a:lnTo>
                    <a:lnTo>
                      <a:pt x="150876" y="288797"/>
                    </a:lnTo>
                    <a:lnTo>
                      <a:pt x="154162" y="250495"/>
                    </a:lnTo>
                    <a:lnTo>
                      <a:pt x="155305" y="182749"/>
                    </a:lnTo>
                    <a:lnTo>
                      <a:pt x="155447" y="148589"/>
                    </a:lnTo>
                    <a:lnTo>
                      <a:pt x="154685" y="144017"/>
                    </a:lnTo>
                    <a:lnTo>
                      <a:pt x="153923" y="138683"/>
                    </a:lnTo>
                    <a:lnTo>
                      <a:pt x="132361" y="104322"/>
                    </a:lnTo>
                    <a:lnTo>
                      <a:pt x="99821" y="83057"/>
                    </a:lnTo>
                    <a:lnTo>
                      <a:pt x="99821" y="79247"/>
                    </a:lnTo>
                    <a:lnTo>
                      <a:pt x="107942" y="72151"/>
                    </a:lnTo>
                    <a:lnTo>
                      <a:pt x="113918" y="63626"/>
                    </a:lnTo>
                    <a:lnTo>
                      <a:pt x="117609" y="53959"/>
                    </a:lnTo>
                    <a:lnTo>
                      <a:pt x="118871" y="43433"/>
                    </a:lnTo>
                    <a:lnTo>
                      <a:pt x="115633" y="26681"/>
                    </a:lnTo>
                    <a:lnTo>
                      <a:pt x="106679" y="12858"/>
                    </a:lnTo>
                    <a:lnTo>
                      <a:pt x="93154" y="3464"/>
                    </a:lnTo>
                    <a:lnTo>
                      <a:pt x="76199" y="0"/>
                    </a:lnTo>
                    <a:lnTo>
                      <a:pt x="59686" y="3464"/>
                    </a:lnTo>
                    <a:lnTo>
                      <a:pt x="46386" y="12858"/>
                    </a:lnTo>
                    <a:lnTo>
                      <a:pt x="37516" y="26681"/>
                    </a:lnTo>
                    <a:lnTo>
                      <a:pt x="34289" y="43433"/>
                    </a:lnTo>
                    <a:lnTo>
                      <a:pt x="35552" y="54066"/>
                    </a:lnTo>
                    <a:lnTo>
                      <a:pt x="39242" y="63912"/>
                    </a:lnTo>
                    <a:lnTo>
                      <a:pt x="45219" y="72473"/>
                    </a:lnTo>
                    <a:lnTo>
                      <a:pt x="53339" y="79247"/>
                    </a:lnTo>
                    <a:lnTo>
                      <a:pt x="44207" y="83379"/>
                    </a:lnTo>
                    <a:lnTo>
                      <a:pt x="6095" y="108965"/>
                    </a:lnTo>
                    <a:lnTo>
                      <a:pt x="2857" y="156209"/>
                    </a:lnTo>
                    <a:lnTo>
                      <a:pt x="2285" y="195833"/>
                    </a:lnTo>
                    <a:lnTo>
                      <a:pt x="2285" y="208978"/>
                    </a:lnTo>
                    <a:lnTo>
                      <a:pt x="2285" y="222122"/>
                    </a:lnTo>
                    <a:lnTo>
                      <a:pt x="2285" y="235267"/>
                    </a:lnTo>
                    <a:lnTo>
                      <a:pt x="2285" y="248411"/>
                    </a:lnTo>
                    <a:lnTo>
                      <a:pt x="3047" y="252221"/>
                    </a:lnTo>
                    <a:lnTo>
                      <a:pt x="5333" y="256031"/>
                    </a:lnTo>
                    <a:lnTo>
                      <a:pt x="9143" y="257555"/>
                    </a:lnTo>
                    <a:lnTo>
                      <a:pt x="5333" y="262127"/>
                    </a:lnTo>
                    <a:lnTo>
                      <a:pt x="3809" y="266699"/>
                    </a:lnTo>
                    <a:lnTo>
                      <a:pt x="3047" y="272033"/>
                    </a:lnTo>
                    <a:lnTo>
                      <a:pt x="2666" y="280582"/>
                    </a:lnTo>
                    <a:lnTo>
                      <a:pt x="5714" y="288416"/>
                    </a:lnTo>
                    <a:lnTo>
                      <a:pt x="11620" y="294536"/>
                    </a:lnTo>
                    <a:lnTo>
                      <a:pt x="19811" y="297941"/>
                    </a:lnTo>
                    <a:lnTo>
                      <a:pt x="20573" y="297941"/>
                    </a:lnTo>
                    <a:lnTo>
                      <a:pt x="22859" y="298703"/>
                    </a:lnTo>
                    <a:lnTo>
                      <a:pt x="25145" y="297941"/>
                    </a:lnTo>
                    <a:lnTo>
                      <a:pt x="26669" y="296417"/>
                    </a:lnTo>
                    <a:lnTo>
                      <a:pt x="33527" y="397001"/>
                    </a:lnTo>
                    <a:lnTo>
                      <a:pt x="0" y="429005"/>
                    </a:lnTo>
                    <a:lnTo>
                      <a:pt x="0" y="436625"/>
                    </a:lnTo>
                    <a:lnTo>
                      <a:pt x="25907" y="449579"/>
                    </a:lnTo>
                    <a:lnTo>
                      <a:pt x="37337" y="445769"/>
                    </a:lnTo>
                    <a:lnTo>
                      <a:pt x="38099" y="453389"/>
                    </a:lnTo>
                    <a:lnTo>
                      <a:pt x="64007" y="467105"/>
                    </a:lnTo>
                    <a:lnTo>
                      <a:pt x="66293" y="468629"/>
                    </a:lnTo>
                  </a:path>
                </a:pathLst>
              </a:custGeom>
              <a:ln w="9143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78" name="object 678"/>
              <p:cNvSpPr/>
              <p:nvPr/>
            </p:nvSpPr>
            <p:spPr>
              <a:xfrm>
                <a:off x="1958225" y="4288535"/>
                <a:ext cx="41148" cy="48767"/>
              </a:xfrm>
              <a:prstGeom prst="rect">
                <a:avLst/>
              </a:prstGeom>
              <a:blipFill>
                <a:blip r:embed="rId31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79" name="object 679"/>
              <p:cNvSpPr/>
              <p:nvPr/>
            </p:nvSpPr>
            <p:spPr>
              <a:xfrm>
                <a:off x="1954415" y="4131373"/>
                <a:ext cx="121158" cy="375094"/>
              </a:xfrm>
              <a:prstGeom prst="rect">
                <a:avLst/>
              </a:prstGeom>
              <a:blipFill>
                <a:blip r:embed="rId30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80" name="object 680"/>
              <p:cNvSpPr/>
              <p:nvPr/>
            </p:nvSpPr>
            <p:spPr>
              <a:xfrm>
                <a:off x="1980323" y="4313682"/>
                <a:ext cx="120650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95579">
                    <a:moveTo>
                      <a:pt x="33528" y="152233"/>
                    </a:moveTo>
                    <a:lnTo>
                      <a:pt x="33528" y="134873"/>
                    </a:lnTo>
                    <a:lnTo>
                      <a:pt x="23788" y="141577"/>
                    </a:lnTo>
                    <a:lnTo>
                      <a:pt x="15049" y="149066"/>
                    </a:lnTo>
                    <a:lnTo>
                      <a:pt x="7167" y="157269"/>
                    </a:lnTo>
                    <a:lnTo>
                      <a:pt x="0" y="166115"/>
                    </a:lnTo>
                    <a:lnTo>
                      <a:pt x="0" y="172211"/>
                    </a:lnTo>
                    <a:lnTo>
                      <a:pt x="1085" y="174382"/>
                    </a:lnTo>
                    <a:lnTo>
                      <a:pt x="11430" y="170687"/>
                    </a:lnTo>
                    <a:lnTo>
                      <a:pt x="12192" y="171449"/>
                    </a:lnTo>
                    <a:lnTo>
                      <a:pt x="21347" y="163008"/>
                    </a:lnTo>
                    <a:lnTo>
                      <a:pt x="30575" y="154781"/>
                    </a:lnTo>
                    <a:lnTo>
                      <a:pt x="33528" y="152233"/>
                    </a:lnTo>
                    <a:close/>
                  </a:path>
                  <a:path w="120650" h="195579">
                    <a:moveTo>
                      <a:pt x="1524" y="175259"/>
                    </a:moveTo>
                    <a:lnTo>
                      <a:pt x="1085" y="174382"/>
                    </a:lnTo>
                    <a:lnTo>
                      <a:pt x="762" y="174497"/>
                    </a:lnTo>
                    <a:lnTo>
                      <a:pt x="1524" y="175259"/>
                    </a:lnTo>
                    <a:close/>
                  </a:path>
                  <a:path w="120650" h="195579">
                    <a:moveTo>
                      <a:pt x="49530" y="138683"/>
                    </a:moveTo>
                    <a:lnTo>
                      <a:pt x="48768" y="138683"/>
                    </a:lnTo>
                    <a:lnTo>
                      <a:pt x="44958" y="4571"/>
                    </a:lnTo>
                    <a:lnTo>
                      <a:pt x="37338" y="0"/>
                    </a:lnTo>
                    <a:lnTo>
                      <a:pt x="32766" y="134873"/>
                    </a:lnTo>
                    <a:lnTo>
                      <a:pt x="33528" y="134873"/>
                    </a:lnTo>
                    <a:lnTo>
                      <a:pt x="33528" y="152233"/>
                    </a:lnTo>
                    <a:lnTo>
                      <a:pt x="39945" y="146696"/>
                    </a:lnTo>
                    <a:lnTo>
                      <a:pt x="49530" y="138683"/>
                    </a:lnTo>
                    <a:close/>
                  </a:path>
                  <a:path w="120650" h="195579">
                    <a:moveTo>
                      <a:pt x="120396" y="29717"/>
                    </a:moveTo>
                    <a:lnTo>
                      <a:pt x="84582" y="28955"/>
                    </a:lnTo>
                    <a:lnTo>
                      <a:pt x="76200" y="150875"/>
                    </a:lnTo>
                    <a:lnTo>
                      <a:pt x="66091" y="158603"/>
                    </a:lnTo>
                    <a:lnTo>
                      <a:pt x="56483" y="166973"/>
                    </a:lnTo>
                    <a:lnTo>
                      <a:pt x="47589" y="176057"/>
                    </a:lnTo>
                    <a:lnTo>
                      <a:pt x="39624" y="185927"/>
                    </a:lnTo>
                    <a:lnTo>
                      <a:pt x="39624" y="192023"/>
                    </a:lnTo>
                    <a:lnTo>
                      <a:pt x="40386" y="195071"/>
                    </a:lnTo>
                    <a:lnTo>
                      <a:pt x="40386" y="194309"/>
                    </a:lnTo>
                    <a:lnTo>
                      <a:pt x="114300" y="158495"/>
                    </a:lnTo>
                    <a:lnTo>
                      <a:pt x="114300" y="133349"/>
                    </a:lnTo>
                    <a:lnTo>
                      <a:pt x="120396" y="2971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81" name="object 681"/>
              <p:cNvSpPr/>
              <p:nvPr/>
            </p:nvSpPr>
            <p:spPr>
              <a:xfrm>
                <a:off x="1972703" y="4115561"/>
                <a:ext cx="135636" cy="79248"/>
              </a:xfrm>
              <a:prstGeom prst="rect">
                <a:avLst/>
              </a:prstGeom>
              <a:blipFill>
                <a:blip r:embed="rId31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82" name="object 682"/>
              <p:cNvSpPr/>
              <p:nvPr/>
            </p:nvSpPr>
            <p:spPr>
              <a:xfrm>
                <a:off x="2064905" y="4319015"/>
                <a:ext cx="42922" cy="50292"/>
              </a:xfrm>
              <a:prstGeom prst="rect">
                <a:avLst/>
              </a:prstGeom>
              <a:blipFill>
                <a:blip r:embed="rId31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83" name="object 683"/>
              <p:cNvSpPr/>
              <p:nvPr/>
            </p:nvSpPr>
            <p:spPr>
              <a:xfrm>
                <a:off x="1989467" y="4039361"/>
                <a:ext cx="84581" cy="86867"/>
              </a:xfrm>
              <a:prstGeom prst="rect">
                <a:avLst/>
              </a:prstGeom>
              <a:blipFill>
                <a:blip r:embed="rId31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84" name="object 684"/>
              <p:cNvSpPr/>
              <p:nvPr/>
            </p:nvSpPr>
            <p:spPr>
              <a:xfrm>
                <a:off x="2001659" y="4112514"/>
                <a:ext cx="58419" cy="13970"/>
              </a:xfrm>
              <a:custGeom>
                <a:avLst/>
                <a:gdLst/>
                <a:ahLst/>
                <a:cxnLst/>
                <a:rect l="l" t="t" r="r" b="b"/>
                <a:pathLst>
                  <a:path w="58419" h="13970">
                    <a:moveTo>
                      <a:pt x="57912" y="3810"/>
                    </a:moveTo>
                    <a:lnTo>
                      <a:pt x="51804" y="7929"/>
                    </a:lnTo>
                    <a:lnTo>
                      <a:pt x="45053" y="11049"/>
                    </a:lnTo>
                    <a:lnTo>
                      <a:pt x="37873" y="13025"/>
                    </a:lnTo>
                    <a:lnTo>
                      <a:pt x="30480" y="13716"/>
                    </a:lnTo>
                    <a:lnTo>
                      <a:pt x="21967" y="12751"/>
                    </a:lnTo>
                    <a:lnTo>
                      <a:pt x="13811" y="10001"/>
                    </a:lnTo>
                    <a:lnTo>
                      <a:pt x="6369" y="5679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85" name="object 685"/>
              <p:cNvSpPr/>
              <p:nvPr/>
            </p:nvSpPr>
            <p:spPr>
              <a:xfrm>
                <a:off x="2065667" y="4172093"/>
                <a:ext cx="44958" cy="162317"/>
              </a:xfrm>
              <a:prstGeom prst="rect">
                <a:avLst/>
              </a:prstGeom>
              <a:blipFill>
                <a:blip r:embed="rId31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86" name="object 686"/>
              <p:cNvSpPr/>
              <p:nvPr/>
            </p:nvSpPr>
            <p:spPr>
              <a:xfrm>
                <a:off x="1994801" y="4319015"/>
                <a:ext cx="3556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35560" h="165100">
                    <a:moveTo>
                      <a:pt x="31242" y="0"/>
                    </a:moveTo>
                    <a:lnTo>
                      <a:pt x="35052" y="133350"/>
                    </a:lnTo>
                    <a:lnTo>
                      <a:pt x="25931" y="140910"/>
                    </a:lnTo>
                    <a:lnTo>
                      <a:pt x="16954" y="148685"/>
                    </a:lnTo>
                    <a:lnTo>
                      <a:pt x="8262" y="156602"/>
                    </a:lnTo>
                    <a:lnTo>
                      <a:pt x="0" y="16459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87" name="object 687"/>
              <p:cNvSpPr/>
              <p:nvPr/>
            </p:nvSpPr>
            <p:spPr>
              <a:xfrm>
                <a:off x="2054237" y="4223003"/>
                <a:ext cx="49530" cy="145415"/>
              </a:xfrm>
              <a:custGeom>
                <a:avLst/>
                <a:gdLst/>
                <a:ahLst/>
                <a:cxnLst/>
                <a:rect l="l" t="t" r="r" b="b"/>
                <a:pathLst>
                  <a:path w="49530" h="145414">
                    <a:moveTo>
                      <a:pt x="49530" y="136398"/>
                    </a:moveTo>
                    <a:lnTo>
                      <a:pt x="43826" y="142065"/>
                    </a:lnTo>
                    <a:lnTo>
                      <a:pt x="36480" y="145161"/>
                    </a:lnTo>
                    <a:lnTo>
                      <a:pt x="28420" y="145399"/>
                    </a:lnTo>
                    <a:lnTo>
                      <a:pt x="20574" y="142494"/>
                    </a:lnTo>
                    <a:lnTo>
                      <a:pt x="14466" y="136790"/>
                    </a:lnTo>
                    <a:lnTo>
                      <a:pt x="11144" y="129444"/>
                    </a:lnTo>
                    <a:lnTo>
                      <a:pt x="10822" y="121384"/>
                    </a:lnTo>
                    <a:lnTo>
                      <a:pt x="13716" y="113538"/>
                    </a:lnTo>
                    <a:lnTo>
                      <a:pt x="14478" y="112776"/>
                    </a:lnTo>
                    <a:lnTo>
                      <a:pt x="15240" y="112014"/>
                    </a:lnTo>
                    <a:lnTo>
                      <a:pt x="16002" y="111252"/>
                    </a:lnTo>
                    <a:lnTo>
                      <a:pt x="8382" y="109728"/>
                    </a:lnTo>
                    <a:lnTo>
                      <a:pt x="2286" y="103632"/>
                    </a:lnTo>
                    <a:lnTo>
                      <a:pt x="762" y="96012"/>
                    </a:lnTo>
                    <a:lnTo>
                      <a:pt x="750" y="72009"/>
                    </a:lnTo>
                    <a:lnTo>
                      <a:pt x="666" y="48006"/>
                    </a:lnTo>
                    <a:lnTo>
                      <a:pt x="440" y="24003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88" name="object 688"/>
              <p:cNvSpPr/>
              <p:nvPr/>
            </p:nvSpPr>
            <p:spPr>
              <a:xfrm>
                <a:off x="1975751" y="4191761"/>
                <a:ext cx="6350" cy="14414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145">
                    <a:moveTo>
                      <a:pt x="6095" y="144018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89" name="object 689"/>
              <p:cNvSpPr/>
              <p:nvPr/>
            </p:nvSpPr>
            <p:spPr>
              <a:xfrm>
                <a:off x="1965083" y="4296917"/>
                <a:ext cx="1524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15239" h="8889">
                    <a:moveTo>
                      <a:pt x="0" y="0"/>
                    </a:moveTo>
                    <a:lnTo>
                      <a:pt x="4572" y="3810"/>
                    </a:lnTo>
                    <a:lnTo>
                      <a:pt x="9144" y="6858"/>
                    </a:lnTo>
                    <a:lnTo>
                      <a:pt x="15240" y="8381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90" name="object 690"/>
              <p:cNvSpPr/>
              <p:nvPr/>
            </p:nvSpPr>
            <p:spPr>
              <a:xfrm>
                <a:off x="1955177" y="4039361"/>
                <a:ext cx="155575" cy="468630"/>
              </a:xfrm>
              <a:custGeom>
                <a:avLst/>
                <a:gdLst/>
                <a:ahLst/>
                <a:cxnLst/>
                <a:rect l="l" t="t" r="r" b="b"/>
                <a:pathLst>
                  <a:path w="155575" h="468629">
                    <a:moveTo>
                      <a:pt x="66293" y="468629"/>
                    </a:moveTo>
                    <a:lnTo>
                      <a:pt x="139445" y="433577"/>
                    </a:lnTo>
                    <a:lnTo>
                      <a:pt x="139445" y="407669"/>
                    </a:lnTo>
                    <a:lnTo>
                      <a:pt x="145541" y="323087"/>
                    </a:lnTo>
                    <a:lnTo>
                      <a:pt x="150113" y="318515"/>
                    </a:lnTo>
                    <a:lnTo>
                      <a:pt x="153161" y="312419"/>
                    </a:lnTo>
                    <a:lnTo>
                      <a:pt x="152399" y="305561"/>
                    </a:lnTo>
                    <a:lnTo>
                      <a:pt x="152399" y="300227"/>
                    </a:lnTo>
                    <a:lnTo>
                      <a:pt x="150876" y="294893"/>
                    </a:lnTo>
                    <a:lnTo>
                      <a:pt x="148590" y="289559"/>
                    </a:lnTo>
                    <a:lnTo>
                      <a:pt x="150876" y="288797"/>
                    </a:lnTo>
                    <a:lnTo>
                      <a:pt x="154162" y="250495"/>
                    </a:lnTo>
                    <a:lnTo>
                      <a:pt x="155305" y="182749"/>
                    </a:lnTo>
                    <a:lnTo>
                      <a:pt x="155447" y="148589"/>
                    </a:lnTo>
                    <a:lnTo>
                      <a:pt x="154685" y="144017"/>
                    </a:lnTo>
                    <a:lnTo>
                      <a:pt x="153923" y="138683"/>
                    </a:lnTo>
                    <a:lnTo>
                      <a:pt x="132373" y="104322"/>
                    </a:lnTo>
                    <a:lnTo>
                      <a:pt x="100583" y="83057"/>
                    </a:lnTo>
                    <a:lnTo>
                      <a:pt x="99821" y="79247"/>
                    </a:lnTo>
                    <a:lnTo>
                      <a:pt x="107942" y="72151"/>
                    </a:lnTo>
                    <a:lnTo>
                      <a:pt x="113918" y="63626"/>
                    </a:lnTo>
                    <a:lnTo>
                      <a:pt x="117609" y="53959"/>
                    </a:lnTo>
                    <a:lnTo>
                      <a:pt x="118871" y="43433"/>
                    </a:lnTo>
                    <a:lnTo>
                      <a:pt x="115645" y="26681"/>
                    </a:lnTo>
                    <a:lnTo>
                      <a:pt x="106775" y="12858"/>
                    </a:lnTo>
                    <a:lnTo>
                      <a:pt x="93475" y="3464"/>
                    </a:lnTo>
                    <a:lnTo>
                      <a:pt x="76961" y="0"/>
                    </a:lnTo>
                    <a:lnTo>
                      <a:pt x="60007" y="3464"/>
                    </a:lnTo>
                    <a:lnTo>
                      <a:pt x="46481" y="12858"/>
                    </a:lnTo>
                    <a:lnTo>
                      <a:pt x="37528" y="26681"/>
                    </a:lnTo>
                    <a:lnTo>
                      <a:pt x="34289" y="43433"/>
                    </a:lnTo>
                    <a:lnTo>
                      <a:pt x="35552" y="54066"/>
                    </a:lnTo>
                    <a:lnTo>
                      <a:pt x="39242" y="63912"/>
                    </a:lnTo>
                    <a:lnTo>
                      <a:pt x="45219" y="72473"/>
                    </a:lnTo>
                    <a:lnTo>
                      <a:pt x="53339" y="79247"/>
                    </a:lnTo>
                    <a:lnTo>
                      <a:pt x="44207" y="83379"/>
                    </a:lnTo>
                    <a:lnTo>
                      <a:pt x="6095" y="108965"/>
                    </a:lnTo>
                    <a:lnTo>
                      <a:pt x="2857" y="156209"/>
                    </a:lnTo>
                    <a:lnTo>
                      <a:pt x="2285" y="195833"/>
                    </a:lnTo>
                    <a:lnTo>
                      <a:pt x="2285" y="208978"/>
                    </a:lnTo>
                    <a:lnTo>
                      <a:pt x="2285" y="222122"/>
                    </a:lnTo>
                    <a:lnTo>
                      <a:pt x="2285" y="235267"/>
                    </a:lnTo>
                    <a:lnTo>
                      <a:pt x="2285" y="248411"/>
                    </a:lnTo>
                    <a:lnTo>
                      <a:pt x="3047" y="252221"/>
                    </a:lnTo>
                    <a:lnTo>
                      <a:pt x="5333" y="256031"/>
                    </a:lnTo>
                    <a:lnTo>
                      <a:pt x="9143" y="257555"/>
                    </a:lnTo>
                    <a:lnTo>
                      <a:pt x="5333" y="262127"/>
                    </a:lnTo>
                    <a:lnTo>
                      <a:pt x="3809" y="266699"/>
                    </a:lnTo>
                    <a:lnTo>
                      <a:pt x="3047" y="272033"/>
                    </a:lnTo>
                    <a:lnTo>
                      <a:pt x="2988" y="280582"/>
                    </a:lnTo>
                    <a:lnTo>
                      <a:pt x="6000" y="288416"/>
                    </a:lnTo>
                    <a:lnTo>
                      <a:pt x="11727" y="294536"/>
                    </a:lnTo>
                    <a:lnTo>
                      <a:pt x="19811" y="297941"/>
                    </a:lnTo>
                    <a:lnTo>
                      <a:pt x="20573" y="297941"/>
                    </a:lnTo>
                    <a:lnTo>
                      <a:pt x="22859" y="298703"/>
                    </a:lnTo>
                    <a:lnTo>
                      <a:pt x="25145" y="297941"/>
                    </a:lnTo>
                    <a:lnTo>
                      <a:pt x="26669" y="296417"/>
                    </a:lnTo>
                    <a:lnTo>
                      <a:pt x="33527" y="397001"/>
                    </a:lnTo>
                    <a:lnTo>
                      <a:pt x="0" y="429005"/>
                    </a:lnTo>
                    <a:lnTo>
                      <a:pt x="0" y="436625"/>
                    </a:lnTo>
                    <a:lnTo>
                      <a:pt x="25907" y="449579"/>
                    </a:lnTo>
                    <a:lnTo>
                      <a:pt x="37337" y="445769"/>
                    </a:lnTo>
                    <a:lnTo>
                      <a:pt x="38099" y="453389"/>
                    </a:lnTo>
                    <a:lnTo>
                      <a:pt x="64007" y="467105"/>
                    </a:lnTo>
                    <a:lnTo>
                      <a:pt x="66293" y="468629"/>
                    </a:lnTo>
                  </a:path>
                </a:pathLst>
              </a:custGeom>
              <a:ln w="9143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91" name="object 691"/>
              <p:cNvSpPr/>
              <p:nvPr/>
            </p:nvSpPr>
            <p:spPr>
              <a:xfrm>
                <a:off x="2335415" y="4288535"/>
                <a:ext cx="41148" cy="48767"/>
              </a:xfrm>
              <a:prstGeom prst="rect">
                <a:avLst/>
              </a:prstGeom>
              <a:blipFill>
                <a:blip r:embed="rId31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92" name="object 692"/>
              <p:cNvSpPr/>
              <p:nvPr/>
            </p:nvSpPr>
            <p:spPr>
              <a:xfrm>
                <a:off x="2331605" y="4131373"/>
                <a:ext cx="121157" cy="375094"/>
              </a:xfrm>
              <a:prstGeom prst="rect">
                <a:avLst/>
              </a:prstGeom>
              <a:blipFill>
                <a:blip r:embed="rId31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93" name="object 693"/>
              <p:cNvSpPr/>
              <p:nvPr/>
            </p:nvSpPr>
            <p:spPr>
              <a:xfrm>
                <a:off x="2357513" y="4313682"/>
                <a:ext cx="120650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95579">
                    <a:moveTo>
                      <a:pt x="33528" y="152233"/>
                    </a:moveTo>
                    <a:lnTo>
                      <a:pt x="33528" y="134873"/>
                    </a:lnTo>
                    <a:lnTo>
                      <a:pt x="23788" y="141577"/>
                    </a:lnTo>
                    <a:lnTo>
                      <a:pt x="15049" y="149066"/>
                    </a:lnTo>
                    <a:lnTo>
                      <a:pt x="7167" y="157269"/>
                    </a:lnTo>
                    <a:lnTo>
                      <a:pt x="0" y="166115"/>
                    </a:lnTo>
                    <a:lnTo>
                      <a:pt x="0" y="172211"/>
                    </a:lnTo>
                    <a:lnTo>
                      <a:pt x="1085" y="174382"/>
                    </a:lnTo>
                    <a:lnTo>
                      <a:pt x="11430" y="170687"/>
                    </a:lnTo>
                    <a:lnTo>
                      <a:pt x="12192" y="171449"/>
                    </a:lnTo>
                    <a:lnTo>
                      <a:pt x="21347" y="163008"/>
                    </a:lnTo>
                    <a:lnTo>
                      <a:pt x="30575" y="154781"/>
                    </a:lnTo>
                    <a:lnTo>
                      <a:pt x="33528" y="152233"/>
                    </a:lnTo>
                    <a:close/>
                  </a:path>
                  <a:path w="120650" h="195579">
                    <a:moveTo>
                      <a:pt x="1524" y="175259"/>
                    </a:moveTo>
                    <a:lnTo>
                      <a:pt x="1085" y="174382"/>
                    </a:lnTo>
                    <a:lnTo>
                      <a:pt x="762" y="174497"/>
                    </a:lnTo>
                    <a:lnTo>
                      <a:pt x="1524" y="175259"/>
                    </a:lnTo>
                    <a:close/>
                  </a:path>
                  <a:path w="120650" h="195579">
                    <a:moveTo>
                      <a:pt x="49530" y="138683"/>
                    </a:moveTo>
                    <a:lnTo>
                      <a:pt x="48768" y="138683"/>
                    </a:lnTo>
                    <a:lnTo>
                      <a:pt x="44958" y="4571"/>
                    </a:lnTo>
                    <a:lnTo>
                      <a:pt x="37338" y="0"/>
                    </a:lnTo>
                    <a:lnTo>
                      <a:pt x="32766" y="134873"/>
                    </a:lnTo>
                    <a:lnTo>
                      <a:pt x="33528" y="134873"/>
                    </a:lnTo>
                    <a:lnTo>
                      <a:pt x="33528" y="152233"/>
                    </a:lnTo>
                    <a:lnTo>
                      <a:pt x="39945" y="146696"/>
                    </a:lnTo>
                    <a:lnTo>
                      <a:pt x="49530" y="138683"/>
                    </a:lnTo>
                    <a:close/>
                  </a:path>
                  <a:path w="120650" h="195579">
                    <a:moveTo>
                      <a:pt x="120396" y="29717"/>
                    </a:moveTo>
                    <a:lnTo>
                      <a:pt x="84582" y="28955"/>
                    </a:lnTo>
                    <a:lnTo>
                      <a:pt x="76200" y="150875"/>
                    </a:lnTo>
                    <a:lnTo>
                      <a:pt x="66091" y="158603"/>
                    </a:lnTo>
                    <a:lnTo>
                      <a:pt x="56483" y="166973"/>
                    </a:lnTo>
                    <a:lnTo>
                      <a:pt x="47589" y="176057"/>
                    </a:lnTo>
                    <a:lnTo>
                      <a:pt x="39624" y="185927"/>
                    </a:lnTo>
                    <a:lnTo>
                      <a:pt x="39624" y="192023"/>
                    </a:lnTo>
                    <a:lnTo>
                      <a:pt x="40386" y="195071"/>
                    </a:lnTo>
                    <a:lnTo>
                      <a:pt x="40386" y="194309"/>
                    </a:lnTo>
                    <a:lnTo>
                      <a:pt x="114300" y="158495"/>
                    </a:lnTo>
                    <a:lnTo>
                      <a:pt x="114300" y="133349"/>
                    </a:lnTo>
                    <a:lnTo>
                      <a:pt x="120396" y="2971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94" name="object 694"/>
              <p:cNvSpPr/>
              <p:nvPr/>
            </p:nvSpPr>
            <p:spPr>
              <a:xfrm>
                <a:off x="2349893" y="4115561"/>
                <a:ext cx="135636" cy="79248"/>
              </a:xfrm>
              <a:prstGeom prst="rect">
                <a:avLst/>
              </a:prstGeom>
              <a:blipFill>
                <a:blip r:embed="rId31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95" name="object 695"/>
              <p:cNvSpPr/>
              <p:nvPr/>
            </p:nvSpPr>
            <p:spPr>
              <a:xfrm>
                <a:off x="2442095" y="4319015"/>
                <a:ext cx="42922" cy="50292"/>
              </a:xfrm>
              <a:prstGeom prst="rect">
                <a:avLst/>
              </a:prstGeom>
              <a:blipFill>
                <a:blip r:embed="rId32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96" name="object 696"/>
              <p:cNvSpPr/>
              <p:nvPr/>
            </p:nvSpPr>
            <p:spPr>
              <a:xfrm>
                <a:off x="2366657" y="4039361"/>
                <a:ext cx="84581" cy="86867"/>
              </a:xfrm>
              <a:prstGeom prst="rect">
                <a:avLst/>
              </a:prstGeom>
              <a:blipFill>
                <a:blip r:embed="rId32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97" name="object 697"/>
              <p:cNvSpPr/>
              <p:nvPr/>
            </p:nvSpPr>
            <p:spPr>
              <a:xfrm>
                <a:off x="2378849" y="4112514"/>
                <a:ext cx="58419" cy="13970"/>
              </a:xfrm>
              <a:custGeom>
                <a:avLst/>
                <a:gdLst/>
                <a:ahLst/>
                <a:cxnLst/>
                <a:rect l="l" t="t" r="r" b="b"/>
                <a:pathLst>
                  <a:path w="58419" h="13970">
                    <a:moveTo>
                      <a:pt x="57912" y="3810"/>
                    </a:moveTo>
                    <a:lnTo>
                      <a:pt x="51816" y="7929"/>
                    </a:lnTo>
                    <a:lnTo>
                      <a:pt x="45148" y="11049"/>
                    </a:lnTo>
                    <a:lnTo>
                      <a:pt x="38195" y="13025"/>
                    </a:lnTo>
                    <a:lnTo>
                      <a:pt x="31242" y="13716"/>
                    </a:lnTo>
                    <a:lnTo>
                      <a:pt x="22288" y="12751"/>
                    </a:lnTo>
                    <a:lnTo>
                      <a:pt x="13906" y="10001"/>
                    </a:lnTo>
                    <a:lnTo>
                      <a:pt x="6381" y="5679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98" name="object 698"/>
              <p:cNvSpPr/>
              <p:nvPr/>
            </p:nvSpPr>
            <p:spPr>
              <a:xfrm>
                <a:off x="2443619" y="4172093"/>
                <a:ext cx="44195" cy="162317"/>
              </a:xfrm>
              <a:prstGeom prst="rect">
                <a:avLst/>
              </a:prstGeom>
              <a:blipFill>
                <a:blip r:embed="rId32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699" name="object 699"/>
              <p:cNvSpPr/>
              <p:nvPr/>
            </p:nvSpPr>
            <p:spPr>
              <a:xfrm>
                <a:off x="2371991" y="4319015"/>
                <a:ext cx="3556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35560" h="165100">
                    <a:moveTo>
                      <a:pt x="31242" y="0"/>
                    </a:moveTo>
                    <a:lnTo>
                      <a:pt x="35052" y="133350"/>
                    </a:lnTo>
                    <a:lnTo>
                      <a:pt x="25931" y="140910"/>
                    </a:lnTo>
                    <a:lnTo>
                      <a:pt x="16954" y="148685"/>
                    </a:lnTo>
                    <a:lnTo>
                      <a:pt x="8262" y="156602"/>
                    </a:lnTo>
                    <a:lnTo>
                      <a:pt x="0" y="16459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00" name="object 700"/>
              <p:cNvSpPr/>
              <p:nvPr/>
            </p:nvSpPr>
            <p:spPr>
              <a:xfrm>
                <a:off x="2431427" y="4223003"/>
                <a:ext cx="49530" cy="145415"/>
              </a:xfrm>
              <a:custGeom>
                <a:avLst/>
                <a:gdLst/>
                <a:ahLst/>
                <a:cxnLst/>
                <a:rect l="l" t="t" r="r" b="b"/>
                <a:pathLst>
                  <a:path w="49530" h="145414">
                    <a:moveTo>
                      <a:pt x="49530" y="136398"/>
                    </a:moveTo>
                    <a:lnTo>
                      <a:pt x="43826" y="142065"/>
                    </a:lnTo>
                    <a:lnTo>
                      <a:pt x="36480" y="145161"/>
                    </a:lnTo>
                    <a:lnTo>
                      <a:pt x="28420" y="145399"/>
                    </a:lnTo>
                    <a:lnTo>
                      <a:pt x="20574" y="142494"/>
                    </a:lnTo>
                    <a:lnTo>
                      <a:pt x="14466" y="136790"/>
                    </a:lnTo>
                    <a:lnTo>
                      <a:pt x="11144" y="129444"/>
                    </a:lnTo>
                    <a:lnTo>
                      <a:pt x="10822" y="121384"/>
                    </a:lnTo>
                    <a:lnTo>
                      <a:pt x="13716" y="113538"/>
                    </a:lnTo>
                    <a:lnTo>
                      <a:pt x="14478" y="112776"/>
                    </a:lnTo>
                    <a:lnTo>
                      <a:pt x="15240" y="112014"/>
                    </a:lnTo>
                    <a:lnTo>
                      <a:pt x="16002" y="111252"/>
                    </a:lnTo>
                    <a:lnTo>
                      <a:pt x="8382" y="109728"/>
                    </a:lnTo>
                    <a:lnTo>
                      <a:pt x="2286" y="103632"/>
                    </a:lnTo>
                    <a:lnTo>
                      <a:pt x="762" y="96012"/>
                    </a:lnTo>
                    <a:lnTo>
                      <a:pt x="750" y="72009"/>
                    </a:lnTo>
                    <a:lnTo>
                      <a:pt x="666" y="48006"/>
                    </a:lnTo>
                    <a:lnTo>
                      <a:pt x="440" y="24003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01" name="object 701"/>
              <p:cNvSpPr/>
              <p:nvPr/>
            </p:nvSpPr>
            <p:spPr>
              <a:xfrm>
                <a:off x="2352941" y="4191761"/>
                <a:ext cx="6350" cy="14414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145">
                    <a:moveTo>
                      <a:pt x="6095" y="144018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02" name="object 702"/>
              <p:cNvSpPr/>
              <p:nvPr/>
            </p:nvSpPr>
            <p:spPr>
              <a:xfrm>
                <a:off x="2342273" y="4296917"/>
                <a:ext cx="1524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15239" h="8889">
                    <a:moveTo>
                      <a:pt x="0" y="0"/>
                    </a:moveTo>
                    <a:lnTo>
                      <a:pt x="4572" y="3810"/>
                    </a:lnTo>
                    <a:lnTo>
                      <a:pt x="9144" y="6858"/>
                    </a:lnTo>
                    <a:lnTo>
                      <a:pt x="15240" y="8381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03" name="object 703"/>
              <p:cNvSpPr/>
              <p:nvPr/>
            </p:nvSpPr>
            <p:spPr>
              <a:xfrm>
                <a:off x="2332367" y="4039361"/>
                <a:ext cx="155575" cy="468630"/>
              </a:xfrm>
              <a:custGeom>
                <a:avLst/>
                <a:gdLst/>
                <a:ahLst/>
                <a:cxnLst/>
                <a:rect l="l" t="t" r="r" b="b"/>
                <a:pathLst>
                  <a:path w="155575" h="468629">
                    <a:moveTo>
                      <a:pt x="66293" y="468629"/>
                    </a:moveTo>
                    <a:lnTo>
                      <a:pt x="139445" y="433577"/>
                    </a:lnTo>
                    <a:lnTo>
                      <a:pt x="139445" y="407669"/>
                    </a:lnTo>
                    <a:lnTo>
                      <a:pt x="145541" y="323087"/>
                    </a:lnTo>
                    <a:lnTo>
                      <a:pt x="150113" y="318515"/>
                    </a:lnTo>
                    <a:lnTo>
                      <a:pt x="153161" y="312419"/>
                    </a:lnTo>
                    <a:lnTo>
                      <a:pt x="152399" y="305561"/>
                    </a:lnTo>
                    <a:lnTo>
                      <a:pt x="152399" y="300227"/>
                    </a:lnTo>
                    <a:lnTo>
                      <a:pt x="151637" y="294893"/>
                    </a:lnTo>
                    <a:lnTo>
                      <a:pt x="148590" y="289559"/>
                    </a:lnTo>
                    <a:lnTo>
                      <a:pt x="150876" y="288797"/>
                    </a:lnTo>
                    <a:lnTo>
                      <a:pt x="153161" y="286511"/>
                    </a:lnTo>
                    <a:lnTo>
                      <a:pt x="153161" y="284225"/>
                    </a:lnTo>
                    <a:lnTo>
                      <a:pt x="154162" y="250495"/>
                    </a:lnTo>
                    <a:lnTo>
                      <a:pt x="154876" y="216693"/>
                    </a:lnTo>
                    <a:lnTo>
                      <a:pt x="155305" y="182749"/>
                    </a:lnTo>
                    <a:lnTo>
                      <a:pt x="155447" y="148589"/>
                    </a:lnTo>
                    <a:lnTo>
                      <a:pt x="154685" y="144017"/>
                    </a:lnTo>
                    <a:lnTo>
                      <a:pt x="153923" y="138683"/>
                    </a:lnTo>
                    <a:lnTo>
                      <a:pt x="132373" y="104322"/>
                    </a:lnTo>
                    <a:lnTo>
                      <a:pt x="100583" y="83057"/>
                    </a:lnTo>
                    <a:lnTo>
                      <a:pt x="100583" y="79247"/>
                    </a:lnTo>
                    <a:lnTo>
                      <a:pt x="108263" y="72151"/>
                    </a:lnTo>
                    <a:lnTo>
                      <a:pt x="114014" y="63626"/>
                    </a:lnTo>
                    <a:lnTo>
                      <a:pt x="117621" y="53959"/>
                    </a:lnTo>
                    <a:lnTo>
                      <a:pt x="118871" y="43433"/>
                    </a:lnTo>
                    <a:lnTo>
                      <a:pt x="115966" y="26681"/>
                    </a:lnTo>
                    <a:lnTo>
                      <a:pt x="107060" y="12858"/>
                    </a:lnTo>
                    <a:lnTo>
                      <a:pt x="93583" y="3464"/>
                    </a:lnTo>
                    <a:lnTo>
                      <a:pt x="76961" y="0"/>
                    </a:lnTo>
                    <a:lnTo>
                      <a:pt x="60007" y="3464"/>
                    </a:lnTo>
                    <a:lnTo>
                      <a:pt x="46481" y="12858"/>
                    </a:lnTo>
                    <a:lnTo>
                      <a:pt x="37528" y="26681"/>
                    </a:lnTo>
                    <a:lnTo>
                      <a:pt x="34289" y="43433"/>
                    </a:lnTo>
                    <a:lnTo>
                      <a:pt x="35552" y="54066"/>
                    </a:lnTo>
                    <a:lnTo>
                      <a:pt x="39242" y="63912"/>
                    </a:lnTo>
                    <a:lnTo>
                      <a:pt x="45219" y="72473"/>
                    </a:lnTo>
                    <a:lnTo>
                      <a:pt x="53339" y="79247"/>
                    </a:lnTo>
                    <a:lnTo>
                      <a:pt x="44207" y="83379"/>
                    </a:lnTo>
                    <a:lnTo>
                      <a:pt x="6095" y="108965"/>
                    </a:lnTo>
                    <a:lnTo>
                      <a:pt x="2857" y="156209"/>
                    </a:lnTo>
                    <a:lnTo>
                      <a:pt x="2285" y="195833"/>
                    </a:lnTo>
                    <a:lnTo>
                      <a:pt x="2285" y="208978"/>
                    </a:lnTo>
                    <a:lnTo>
                      <a:pt x="2285" y="222122"/>
                    </a:lnTo>
                    <a:lnTo>
                      <a:pt x="2285" y="235267"/>
                    </a:lnTo>
                    <a:lnTo>
                      <a:pt x="2285" y="248411"/>
                    </a:lnTo>
                    <a:lnTo>
                      <a:pt x="3047" y="252221"/>
                    </a:lnTo>
                    <a:lnTo>
                      <a:pt x="5333" y="256031"/>
                    </a:lnTo>
                    <a:lnTo>
                      <a:pt x="9143" y="257555"/>
                    </a:lnTo>
                    <a:lnTo>
                      <a:pt x="6095" y="262127"/>
                    </a:lnTo>
                    <a:lnTo>
                      <a:pt x="3809" y="266699"/>
                    </a:lnTo>
                    <a:lnTo>
                      <a:pt x="3047" y="272033"/>
                    </a:lnTo>
                    <a:lnTo>
                      <a:pt x="2988" y="280582"/>
                    </a:lnTo>
                    <a:lnTo>
                      <a:pt x="6000" y="288416"/>
                    </a:lnTo>
                    <a:lnTo>
                      <a:pt x="11727" y="294536"/>
                    </a:lnTo>
                    <a:lnTo>
                      <a:pt x="19811" y="297941"/>
                    </a:lnTo>
                    <a:lnTo>
                      <a:pt x="20573" y="297941"/>
                    </a:lnTo>
                    <a:lnTo>
                      <a:pt x="22859" y="298703"/>
                    </a:lnTo>
                    <a:lnTo>
                      <a:pt x="25145" y="297941"/>
                    </a:lnTo>
                    <a:lnTo>
                      <a:pt x="26669" y="296417"/>
                    </a:lnTo>
                    <a:lnTo>
                      <a:pt x="33527" y="397001"/>
                    </a:lnTo>
                    <a:lnTo>
                      <a:pt x="0" y="429005"/>
                    </a:lnTo>
                    <a:lnTo>
                      <a:pt x="0" y="436625"/>
                    </a:lnTo>
                    <a:lnTo>
                      <a:pt x="25907" y="449579"/>
                    </a:lnTo>
                    <a:lnTo>
                      <a:pt x="37337" y="445769"/>
                    </a:lnTo>
                    <a:lnTo>
                      <a:pt x="38099" y="453389"/>
                    </a:lnTo>
                    <a:lnTo>
                      <a:pt x="64007" y="467105"/>
                    </a:lnTo>
                    <a:lnTo>
                      <a:pt x="66293" y="468629"/>
                    </a:lnTo>
                  </a:path>
                </a:pathLst>
              </a:custGeom>
              <a:ln w="9143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04" name="object 704"/>
              <p:cNvSpPr/>
              <p:nvPr/>
            </p:nvSpPr>
            <p:spPr>
              <a:xfrm>
                <a:off x="2712605" y="4288535"/>
                <a:ext cx="41147" cy="48767"/>
              </a:xfrm>
              <a:prstGeom prst="rect">
                <a:avLst/>
              </a:prstGeom>
              <a:blipFill>
                <a:blip r:embed="rId32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05" name="object 705"/>
              <p:cNvSpPr/>
              <p:nvPr/>
            </p:nvSpPr>
            <p:spPr>
              <a:xfrm>
                <a:off x="2708795" y="4131373"/>
                <a:ext cx="121157" cy="375094"/>
              </a:xfrm>
              <a:prstGeom prst="rect">
                <a:avLst/>
              </a:prstGeom>
              <a:blipFill>
                <a:blip r:embed="rId32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06" name="object 706"/>
              <p:cNvSpPr/>
              <p:nvPr/>
            </p:nvSpPr>
            <p:spPr>
              <a:xfrm>
                <a:off x="2734703" y="4313682"/>
                <a:ext cx="121285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1285" h="195579">
                    <a:moveTo>
                      <a:pt x="33528" y="152233"/>
                    </a:moveTo>
                    <a:lnTo>
                      <a:pt x="33528" y="134873"/>
                    </a:lnTo>
                    <a:lnTo>
                      <a:pt x="24122" y="141577"/>
                    </a:lnTo>
                    <a:lnTo>
                      <a:pt x="15430" y="149066"/>
                    </a:lnTo>
                    <a:lnTo>
                      <a:pt x="7596" y="157269"/>
                    </a:lnTo>
                    <a:lnTo>
                      <a:pt x="762" y="166115"/>
                    </a:lnTo>
                    <a:lnTo>
                      <a:pt x="0" y="169163"/>
                    </a:lnTo>
                    <a:lnTo>
                      <a:pt x="0" y="172211"/>
                    </a:lnTo>
                    <a:lnTo>
                      <a:pt x="1088" y="174389"/>
                    </a:lnTo>
                    <a:lnTo>
                      <a:pt x="12192" y="170687"/>
                    </a:lnTo>
                    <a:lnTo>
                      <a:pt x="12192" y="171449"/>
                    </a:lnTo>
                    <a:lnTo>
                      <a:pt x="21347" y="163008"/>
                    </a:lnTo>
                    <a:lnTo>
                      <a:pt x="30575" y="154781"/>
                    </a:lnTo>
                    <a:lnTo>
                      <a:pt x="33528" y="152233"/>
                    </a:lnTo>
                    <a:close/>
                  </a:path>
                  <a:path w="121285" h="195579">
                    <a:moveTo>
                      <a:pt x="1524" y="175259"/>
                    </a:moveTo>
                    <a:lnTo>
                      <a:pt x="1088" y="174389"/>
                    </a:lnTo>
                    <a:lnTo>
                      <a:pt x="762" y="174497"/>
                    </a:lnTo>
                    <a:lnTo>
                      <a:pt x="1524" y="175259"/>
                    </a:lnTo>
                    <a:close/>
                  </a:path>
                  <a:path w="121285" h="195579">
                    <a:moveTo>
                      <a:pt x="49530" y="138683"/>
                    </a:moveTo>
                    <a:lnTo>
                      <a:pt x="48768" y="138683"/>
                    </a:lnTo>
                    <a:lnTo>
                      <a:pt x="45720" y="4571"/>
                    </a:lnTo>
                    <a:lnTo>
                      <a:pt x="37338" y="0"/>
                    </a:lnTo>
                    <a:lnTo>
                      <a:pt x="32766" y="134873"/>
                    </a:lnTo>
                    <a:lnTo>
                      <a:pt x="33528" y="134873"/>
                    </a:lnTo>
                    <a:lnTo>
                      <a:pt x="33528" y="152233"/>
                    </a:lnTo>
                    <a:lnTo>
                      <a:pt x="39945" y="146696"/>
                    </a:lnTo>
                    <a:lnTo>
                      <a:pt x="49530" y="138683"/>
                    </a:lnTo>
                    <a:close/>
                  </a:path>
                  <a:path w="121285" h="195579">
                    <a:moveTo>
                      <a:pt x="121158" y="29717"/>
                    </a:moveTo>
                    <a:lnTo>
                      <a:pt x="84582" y="28955"/>
                    </a:lnTo>
                    <a:lnTo>
                      <a:pt x="76200" y="150875"/>
                    </a:lnTo>
                    <a:lnTo>
                      <a:pt x="66091" y="158603"/>
                    </a:lnTo>
                    <a:lnTo>
                      <a:pt x="56483" y="166973"/>
                    </a:lnTo>
                    <a:lnTo>
                      <a:pt x="47589" y="176057"/>
                    </a:lnTo>
                    <a:lnTo>
                      <a:pt x="39624" y="185927"/>
                    </a:lnTo>
                    <a:lnTo>
                      <a:pt x="39624" y="192023"/>
                    </a:lnTo>
                    <a:lnTo>
                      <a:pt x="40386" y="195071"/>
                    </a:lnTo>
                    <a:lnTo>
                      <a:pt x="40386" y="194309"/>
                    </a:lnTo>
                    <a:lnTo>
                      <a:pt x="114300" y="158495"/>
                    </a:lnTo>
                    <a:lnTo>
                      <a:pt x="114300" y="133349"/>
                    </a:lnTo>
                    <a:lnTo>
                      <a:pt x="121158" y="2971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07" name="object 707"/>
              <p:cNvSpPr/>
              <p:nvPr/>
            </p:nvSpPr>
            <p:spPr>
              <a:xfrm>
                <a:off x="2727083" y="4115561"/>
                <a:ext cx="135636" cy="79248"/>
              </a:xfrm>
              <a:prstGeom prst="rect">
                <a:avLst/>
              </a:prstGeom>
              <a:blipFill>
                <a:blip r:embed="rId32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08" name="object 708"/>
              <p:cNvSpPr/>
              <p:nvPr/>
            </p:nvSpPr>
            <p:spPr>
              <a:xfrm>
                <a:off x="2819285" y="4319015"/>
                <a:ext cx="43433" cy="50292"/>
              </a:xfrm>
              <a:prstGeom prst="rect">
                <a:avLst/>
              </a:prstGeom>
              <a:blipFill>
                <a:blip r:embed="rId32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09" name="object 709"/>
              <p:cNvSpPr/>
              <p:nvPr/>
            </p:nvSpPr>
            <p:spPr>
              <a:xfrm>
                <a:off x="2743847" y="4039361"/>
                <a:ext cx="84582" cy="86867"/>
              </a:xfrm>
              <a:prstGeom prst="rect">
                <a:avLst/>
              </a:prstGeom>
              <a:blipFill>
                <a:blip r:embed="rId32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10" name="object 710"/>
              <p:cNvSpPr/>
              <p:nvPr/>
            </p:nvSpPr>
            <p:spPr>
              <a:xfrm>
                <a:off x="2756039" y="4112514"/>
                <a:ext cx="58419" cy="13970"/>
              </a:xfrm>
              <a:custGeom>
                <a:avLst/>
                <a:gdLst/>
                <a:ahLst/>
                <a:cxnLst/>
                <a:rect l="l" t="t" r="r" b="b"/>
                <a:pathLst>
                  <a:path w="58419" h="13970">
                    <a:moveTo>
                      <a:pt x="57912" y="3810"/>
                    </a:moveTo>
                    <a:lnTo>
                      <a:pt x="51816" y="7929"/>
                    </a:lnTo>
                    <a:lnTo>
                      <a:pt x="45148" y="11049"/>
                    </a:lnTo>
                    <a:lnTo>
                      <a:pt x="38195" y="13025"/>
                    </a:lnTo>
                    <a:lnTo>
                      <a:pt x="31242" y="13716"/>
                    </a:lnTo>
                    <a:lnTo>
                      <a:pt x="22288" y="12751"/>
                    </a:lnTo>
                    <a:lnTo>
                      <a:pt x="13906" y="10001"/>
                    </a:lnTo>
                    <a:lnTo>
                      <a:pt x="6381" y="5679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11" name="object 711"/>
              <p:cNvSpPr/>
              <p:nvPr/>
            </p:nvSpPr>
            <p:spPr>
              <a:xfrm>
                <a:off x="2820809" y="4172093"/>
                <a:ext cx="44182" cy="162317"/>
              </a:xfrm>
              <a:prstGeom prst="rect">
                <a:avLst/>
              </a:prstGeom>
              <a:blipFill>
                <a:blip r:embed="rId32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12" name="object 712"/>
              <p:cNvSpPr/>
              <p:nvPr/>
            </p:nvSpPr>
            <p:spPr>
              <a:xfrm>
                <a:off x="2749181" y="4319015"/>
                <a:ext cx="3556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35560" h="165100">
                    <a:moveTo>
                      <a:pt x="31242" y="0"/>
                    </a:moveTo>
                    <a:lnTo>
                      <a:pt x="35052" y="133350"/>
                    </a:lnTo>
                    <a:lnTo>
                      <a:pt x="25931" y="140910"/>
                    </a:lnTo>
                    <a:lnTo>
                      <a:pt x="16954" y="148685"/>
                    </a:lnTo>
                    <a:lnTo>
                      <a:pt x="8262" y="156602"/>
                    </a:lnTo>
                    <a:lnTo>
                      <a:pt x="0" y="16459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13" name="object 713"/>
              <p:cNvSpPr/>
              <p:nvPr/>
            </p:nvSpPr>
            <p:spPr>
              <a:xfrm>
                <a:off x="2808617" y="4223003"/>
                <a:ext cx="49530" cy="145415"/>
              </a:xfrm>
              <a:custGeom>
                <a:avLst/>
                <a:gdLst/>
                <a:ahLst/>
                <a:cxnLst/>
                <a:rect l="l" t="t" r="r" b="b"/>
                <a:pathLst>
                  <a:path w="49530" h="145414">
                    <a:moveTo>
                      <a:pt x="49530" y="136398"/>
                    </a:moveTo>
                    <a:lnTo>
                      <a:pt x="43826" y="142065"/>
                    </a:lnTo>
                    <a:lnTo>
                      <a:pt x="36480" y="145161"/>
                    </a:lnTo>
                    <a:lnTo>
                      <a:pt x="28420" y="145399"/>
                    </a:lnTo>
                    <a:lnTo>
                      <a:pt x="20574" y="142494"/>
                    </a:lnTo>
                    <a:lnTo>
                      <a:pt x="14466" y="136790"/>
                    </a:lnTo>
                    <a:lnTo>
                      <a:pt x="11144" y="129444"/>
                    </a:lnTo>
                    <a:lnTo>
                      <a:pt x="10822" y="121384"/>
                    </a:lnTo>
                    <a:lnTo>
                      <a:pt x="13716" y="113538"/>
                    </a:lnTo>
                    <a:lnTo>
                      <a:pt x="14478" y="112776"/>
                    </a:lnTo>
                    <a:lnTo>
                      <a:pt x="15240" y="112014"/>
                    </a:lnTo>
                    <a:lnTo>
                      <a:pt x="16002" y="111252"/>
                    </a:lnTo>
                    <a:lnTo>
                      <a:pt x="8382" y="109728"/>
                    </a:lnTo>
                    <a:lnTo>
                      <a:pt x="2286" y="103632"/>
                    </a:lnTo>
                    <a:lnTo>
                      <a:pt x="762" y="96012"/>
                    </a:lnTo>
                    <a:lnTo>
                      <a:pt x="750" y="72009"/>
                    </a:lnTo>
                    <a:lnTo>
                      <a:pt x="666" y="48006"/>
                    </a:lnTo>
                    <a:lnTo>
                      <a:pt x="440" y="24003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14" name="object 714"/>
              <p:cNvSpPr/>
              <p:nvPr/>
            </p:nvSpPr>
            <p:spPr>
              <a:xfrm>
                <a:off x="2730131" y="4191761"/>
                <a:ext cx="6350" cy="14414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145">
                    <a:moveTo>
                      <a:pt x="6095" y="144018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15" name="object 715"/>
              <p:cNvSpPr/>
              <p:nvPr/>
            </p:nvSpPr>
            <p:spPr>
              <a:xfrm>
                <a:off x="2719463" y="4296917"/>
                <a:ext cx="1524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15239" h="8889">
                    <a:moveTo>
                      <a:pt x="0" y="0"/>
                    </a:moveTo>
                    <a:lnTo>
                      <a:pt x="4572" y="3810"/>
                    </a:lnTo>
                    <a:lnTo>
                      <a:pt x="9144" y="6858"/>
                    </a:lnTo>
                    <a:lnTo>
                      <a:pt x="15240" y="8381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16" name="object 716"/>
              <p:cNvSpPr/>
              <p:nvPr/>
            </p:nvSpPr>
            <p:spPr>
              <a:xfrm>
                <a:off x="2709557" y="4039361"/>
                <a:ext cx="155575" cy="468630"/>
              </a:xfrm>
              <a:custGeom>
                <a:avLst/>
                <a:gdLst/>
                <a:ahLst/>
                <a:cxnLst/>
                <a:rect l="l" t="t" r="r" b="b"/>
                <a:pathLst>
                  <a:path w="155575" h="468629">
                    <a:moveTo>
                      <a:pt x="66293" y="468629"/>
                    </a:moveTo>
                    <a:lnTo>
                      <a:pt x="139445" y="433577"/>
                    </a:lnTo>
                    <a:lnTo>
                      <a:pt x="139445" y="407669"/>
                    </a:lnTo>
                    <a:lnTo>
                      <a:pt x="145541" y="323087"/>
                    </a:lnTo>
                    <a:lnTo>
                      <a:pt x="150113" y="318515"/>
                    </a:lnTo>
                    <a:lnTo>
                      <a:pt x="153161" y="312419"/>
                    </a:lnTo>
                    <a:lnTo>
                      <a:pt x="153161" y="305561"/>
                    </a:lnTo>
                    <a:lnTo>
                      <a:pt x="153161" y="300227"/>
                    </a:lnTo>
                    <a:lnTo>
                      <a:pt x="151637" y="294893"/>
                    </a:lnTo>
                    <a:lnTo>
                      <a:pt x="148590" y="289559"/>
                    </a:lnTo>
                    <a:lnTo>
                      <a:pt x="150876" y="288797"/>
                    </a:lnTo>
                    <a:lnTo>
                      <a:pt x="153161" y="286511"/>
                    </a:lnTo>
                    <a:lnTo>
                      <a:pt x="153161" y="284225"/>
                    </a:lnTo>
                    <a:lnTo>
                      <a:pt x="154483" y="250495"/>
                    </a:lnTo>
                    <a:lnTo>
                      <a:pt x="155162" y="216693"/>
                    </a:lnTo>
                    <a:lnTo>
                      <a:pt x="155412" y="182749"/>
                    </a:lnTo>
                    <a:lnTo>
                      <a:pt x="155447" y="148589"/>
                    </a:lnTo>
                    <a:lnTo>
                      <a:pt x="155447" y="144017"/>
                    </a:lnTo>
                    <a:lnTo>
                      <a:pt x="153923" y="138683"/>
                    </a:lnTo>
                    <a:lnTo>
                      <a:pt x="153161" y="134111"/>
                    </a:lnTo>
                    <a:lnTo>
                      <a:pt x="122681" y="96773"/>
                    </a:lnTo>
                    <a:lnTo>
                      <a:pt x="100583" y="83057"/>
                    </a:lnTo>
                    <a:lnTo>
                      <a:pt x="100583" y="79247"/>
                    </a:lnTo>
                    <a:lnTo>
                      <a:pt x="108263" y="72151"/>
                    </a:lnTo>
                    <a:lnTo>
                      <a:pt x="114014" y="63626"/>
                    </a:lnTo>
                    <a:lnTo>
                      <a:pt x="117621" y="53959"/>
                    </a:lnTo>
                    <a:lnTo>
                      <a:pt x="118871" y="43433"/>
                    </a:lnTo>
                    <a:lnTo>
                      <a:pt x="115966" y="26681"/>
                    </a:lnTo>
                    <a:lnTo>
                      <a:pt x="107060" y="12858"/>
                    </a:lnTo>
                    <a:lnTo>
                      <a:pt x="93583" y="3464"/>
                    </a:lnTo>
                    <a:lnTo>
                      <a:pt x="76961" y="0"/>
                    </a:lnTo>
                    <a:lnTo>
                      <a:pt x="60328" y="3464"/>
                    </a:lnTo>
                    <a:lnTo>
                      <a:pt x="46767" y="12858"/>
                    </a:lnTo>
                    <a:lnTo>
                      <a:pt x="37635" y="26681"/>
                    </a:lnTo>
                    <a:lnTo>
                      <a:pt x="34289" y="43433"/>
                    </a:lnTo>
                    <a:lnTo>
                      <a:pt x="35552" y="54066"/>
                    </a:lnTo>
                    <a:lnTo>
                      <a:pt x="39242" y="63912"/>
                    </a:lnTo>
                    <a:lnTo>
                      <a:pt x="45219" y="72473"/>
                    </a:lnTo>
                    <a:lnTo>
                      <a:pt x="53339" y="79247"/>
                    </a:lnTo>
                    <a:lnTo>
                      <a:pt x="44315" y="83379"/>
                    </a:lnTo>
                    <a:lnTo>
                      <a:pt x="35432" y="87725"/>
                    </a:lnTo>
                    <a:lnTo>
                      <a:pt x="26550" y="92213"/>
                    </a:lnTo>
                    <a:lnTo>
                      <a:pt x="17525" y="96773"/>
                    </a:lnTo>
                    <a:lnTo>
                      <a:pt x="3571" y="136469"/>
                    </a:lnTo>
                    <a:lnTo>
                      <a:pt x="2428" y="175950"/>
                    </a:lnTo>
                    <a:lnTo>
                      <a:pt x="2285" y="195833"/>
                    </a:lnTo>
                    <a:lnTo>
                      <a:pt x="2285" y="208978"/>
                    </a:lnTo>
                    <a:lnTo>
                      <a:pt x="2285" y="222122"/>
                    </a:lnTo>
                    <a:lnTo>
                      <a:pt x="2285" y="235267"/>
                    </a:lnTo>
                    <a:lnTo>
                      <a:pt x="2285" y="248411"/>
                    </a:lnTo>
                    <a:lnTo>
                      <a:pt x="3047" y="252221"/>
                    </a:lnTo>
                    <a:lnTo>
                      <a:pt x="5333" y="256031"/>
                    </a:lnTo>
                    <a:lnTo>
                      <a:pt x="9143" y="257555"/>
                    </a:lnTo>
                    <a:lnTo>
                      <a:pt x="6095" y="262127"/>
                    </a:lnTo>
                    <a:lnTo>
                      <a:pt x="3809" y="266699"/>
                    </a:lnTo>
                    <a:lnTo>
                      <a:pt x="3047" y="272033"/>
                    </a:lnTo>
                    <a:lnTo>
                      <a:pt x="2988" y="280582"/>
                    </a:lnTo>
                    <a:lnTo>
                      <a:pt x="6000" y="288416"/>
                    </a:lnTo>
                    <a:lnTo>
                      <a:pt x="11727" y="294536"/>
                    </a:lnTo>
                    <a:lnTo>
                      <a:pt x="19811" y="297941"/>
                    </a:lnTo>
                    <a:lnTo>
                      <a:pt x="20573" y="297941"/>
                    </a:lnTo>
                    <a:lnTo>
                      <a:pt x="22859" y="298703"/>
                    </a:lnTo>
                    <a:lnTo>
                      <a:pt x="25145" y="297941"/>
                    </a:lnTo>
                    <a:lnTo>
                      <a:pt x="26669" y="296417"/>
                    </a:lnTo>
                    <a:lnTo>
                      <a:pt x="33527" y="397001"/>
                    </a:lnTo>
                    <a:lnTo>
                      <a:pt x="0" y="429005"/>
                    </a:lnTo>
                    <a:lnTo>
                      <a:pt x="0" y="436625"/>
                    </a:lnTo>
                    <a:lnTo>
                      <a:pt x="25907" y="449579"/>
                    </a:lnTo>
                    <a:lnTo>
                      <a:pt x="28193" y="448817"/>
                    </a:lnTo>
                    <a:lnTo>
                      <a:pt x="37337" y="445769"/>
                    </a:lnTo>
                    <a:lnTo>
                      <a:pt x="38099" y="453389"/>
                    </a:lnTo>
                    <a:lnTo>
                      <a:pt x="64007" y="467105"/>
                    </a:lnTo>
                    <a:lnTo>
                      <a:pt x="66293" y="468629"/>
                    </a:lnTo>
                  </a:path>
                </a:pathLst>
              </a:custGeom>
              <a:ln w="9143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17" name="object 717"/>
              <p:cNvSpPr/>
              <p:nvPr/>
            </p:nvSpPr>
            <p:spPr>
              <a:xfrm>
                <a:off x="3089795" y="4288535"/>
                <a:ext cx="41148" cy="48767"/>
              </a:xfrm>
              <a:prstGeom prst="rect">
                <a:avLst/>
              </a:prstGeom>
              <a:blipFill>
                <a:blip r:embed="rId32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18" name="object 718"/>
              <p:cNvSpPr/>
              <p:nvPr/>
            </p:nvSpPr>
            <p:spPr>
              <a:xfrm>
                <a:off x="3085985" y="4131373"/>
                <a:ext cx="121157" cy="375094"/>
              </a:xfrm>
              <a:prstGeom prst="rect">
                <a:avLst/>
              </a:prstGeom>
              <a:blipFill>
                <a:blip r:embed="rId33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19" name="object 719"/>
              <p:cNvSpPr/>
              <p:nvPr/>
            </p:nvSpPr>
            <p:spPr>
              <a:xfrm>
                <a:off x="3111893" y="4313682"/>
                <a:ext cx="121285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1285" h="195579">
                    <a:moveTo>
                      <a:pt x="33528" y="152233"/>
                    </a:moveTo>
                    <a:lnTo>
                      <a:pt x="33528" y="134873"/>
                    </a:lnTo>
                    <a:lnTo>
                      <a:pt x="24122" y="141577"/>
                    </a:lnTo>
                    <a:lnTo>
                      <a:pt x="15430" y="149066"/>
                    </a:lnTo>
                    <a:lnTo>
                      <a:pt x="7596" y="157269"/>
                    </a:lnTo>
                    <a:lnTo>
                      <a:pt x="762" y="166115"/>
                    </a:lnTo>
                    <a:lnTo>
                      <a:pt x="0" y="169163"/>
                    </a:lnTo>
                    <a:lnTo>
                      <a:pt x="0" y="172211"/>
                    </a:lnTo>
                    <a:lnTo>
                      <a:pt x="1088" y="174389"/>
                    </a:lnTo>
                    <a:lnTo>
                      <a:pt x="12192" y="170687"/>
                    </a:lnTo>
                    <a:lnTo>
                      <a:pt x="12192" y="171449"/>
                    </a:lnTo>
                    <a:lnTo>
                      <a:pt x="21347" y="163008"/>
                    </a:lnTo>
                    <a:lnTo>
                      <a:pt x="30575" y="154781"/>
                    </a:lnTo>
                    <a:lnTo>
                      <a:pt x="33528" y="152233"/>
                    </a:lnTo>
                    <a:close/>
                  </a:path>
                  <a:path w="121285" h="195579">
                    <a:moveTo>
                      <a:pt x="1524" y="175259"/>
                    </a:moveTo>
                    <a:lnTo>
                      <a:pt x="1088" y="174389"/>
                    </a:lnTo>
                    <a:lnTo>
                      <a:pt x="762" y="174497"/>
                    </a:lnTo>
                    <a:lnTo>
                      <a:pt x="1524" y="175259"/>
                    </a:lnTo>
                    <a:close/>
                  </a:path>
                  <a:path w="121285" h="195579">
                    <a:moveTo>
                      <a:pt x="49530" y="138683"/>
                    </a:moveTo>
                    <a:lnTo>
                      <a:pt x="45720" y="4571"/>
                    </a:lnTo>
                    <a:lnTo>
                      <a:pt x="37338" y="0"/>
                    </a:lnTo>
                    <a:lnTo>
                      <a:pt x="32766" y="134873"/>
                    </a:lnTo>
                    <a:lnTo>
                      <a:pt x="33528" y="134873"/>
                    </a:lnTo>
                    <a:lnTo>
                      <a:pt x="33528" y="152233"/>
                    </a:lnTo>
                    <a:lnTo>
                      <a:pt x="39945" y="146696"/>
                    </a:lnTo>
                    <a:lnTo>
                      <a:pt x="49530" y="138683"/>
                    </a:lnTo>
                    <a:close/>
                  </a:path>
                  <a:path w="121285" h="195579">
                    <a:moveTo>
                      <a:pt x="121158" y="29717"/>
                    </a:moveTo>
                    <a:lnTo>
                      <a:pt x="84582" y="28955"/>
                    </a:lnTo>
                    <a:lnTo>
                      <a:pt x="76200" y="150875"/>
                    </a:lnTo>
                    <a:lnTo>
                      <a:pt x="66091" y="158603"/>
                    </a:lnTo>
                    <a:lnTo>
                      <a:pt x="56483" y="166973"/>
                    </a:lnTo>
                    <a:lnTo>
                      <a:pt x="47589" y="176057"/>
                    </a:lnTo>
                    <a:lnTo>
                      <a:pt x="39624" y="185927"/>
                    </a:lnTo>
                    <a:lnTo>
                      <a:pt x="39624" y="192023"/>
                    </a:lnTo>
                    <a:lnTo>
                      <a:pt x="40386" y="195071"/>
                    </a:lnTo>
                    <a:lnTo>
                      <a:pt x="40386" y="194309"/>
                    </a:lnTo>
                    <a:lnTo>
                      <a:pt x="114300" y="158495"/>
                    </a:lnTo>
                    <a:lnTo>
                      <a:pt x="114300" y="133349"/>
                    </a:lnTo>
                    <a:lnTo>
                      <a:pt x="121158" y="2971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20" name="object 720"/>
              <p:cNvSpPr/>
              <p:nvPr/>
            </p:nvSpPr>
            <p:spPr>
              <a:xfrm>
                <a:off x="3104273" y="4115561"/>
                <a:ext cx="135635" cy="79248"/>
              </a:xfrm>
              <a:prstGeom prst="rect">
                <a:avLst/>
              </a:prstGeom>
              <a:blipFill>
                <a:blip r:embed="rId33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21" name="object 721"/>
              <p:cNvSpPr/>
              <p:nvPr/>
            </p:nvSpPr>
            <p:spPr>
              <a:xfrm>
                <a:off x="3197237" y="4319015"/>
                <a:ext cx="42671" cy="50292"/>
              </a:xfrm>
              <a:prstGeom prst="rect">
                <a:avLst/>
              </a:prstGeom>
              <a:blipFill>
                <a:blip r:embed="rId33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22" name="object 722"/>
              <p:cNvSpPr/>
              <p:nvPr/>
            </p:nvSpPr>
            <p:spPr>
              <a:xfrm>
                <a:off x="3121037" y="4039361"/>
                <a:ext cx="84581" cy="86867"/>
              </a:xfrm>
              <a:prstGeom prst="rect">
                <a:avLst/>
              </a:prstGeom>
              <a:blipFill>
                <a:blip r:embed="rId33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23" name="object 723"/>
              <p:cNvSpPr/>
              <p:nvPr/>
            </p:nvSpPr>
            <p:spPr>
              <a:xfrm>
                <a:off x="3133229" y="4112514"/>
                <a:ext cx="58419" cy="13970"/>
              </a:xfrm>
              <a:custGeom>
                <a:avLst/>
                <a:gdLst/>
                <a:ahLst/>
                <a:cxnLst/>
                <a:rect l="l" t="t" r="r" b="b"/>
                <a:pathLst>
                  <a:path w="58419" h="13970">
                    <a:moveTo>
                      <a:pt x="57912" y="3810"/>
                    </a:moveTo>
                    <a:lnTo>
                      <a:pt x="51923" y="7929"/>
                    </a:lnTo>
                    <a:lnTo>
                      <a:pt x="45434" y="11049"/>
                    </a:lnTo>
                    <a:lnTo>
                      <a:pt x="38516" y="13025"/>
                    </a:lnTo>
                    <a:lnTo>
                      <a:pt x="31242" y="13716"/>
                    </a:lnTo>
                    <a:lnTo>
                      <a:pt x="22395" y="12751"/>
                    </a:lnTo>
                    <a:lnTo>
                      <a:pt x="14192" y="10001"/>
                    </a:lnTo>
                    <a:lnTo>
                      <a:pt x="6703" y="5679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24" name="object 724"/>
              <p:cNvSpPr/>
              <p:nvPr/>
            </p:nvSpPr>
            <p:spPr>
              <a:xfrm>
                <a:off x="3197999" y="4172093"/>
                <a:ext cx="44189" cy="162317"/>
              </a:xfrm>
              <a:prstGeom prst="rect">
                <a:avLst/>
              </a:prstGeom>
              <a:blipFill>
                <a:blip r:embed="rId33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25" name="object 725"/>
              <p:cNvSpPr/>
              <p:nvPr/>
            </p:nvSpPr>
            <p:spPr>
              <a:xfrm>
                <a:off x="3126371" y="4319015"/>
                <a:ext cx="3556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35560" h="165100">
                    <a:moveTo>
                      <a:pt x="31242" y="0"/>
                    </a:moveTo>
                    <a:lnTo>
                      <a:pt x="35052" y="133350"/>
                    </a:lnTo>
                    <a:lnTo>
                      <a:pt x="25931" y="140910"/>
                    </a:lnTo>
                    <a:lnTo>
                      <a:pt x="16954" y="148685"/>
                    </a:lnTo>
                    <a:lnTo>
                      <a:pt x="8262" y="156602"/>
                    </a:lnTo>
                    <a:lnTo>
                      <a:pt x="0" y="16459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26" name="object 726"/>
              <p:cNvSpPr/>
              <p:nvPr/>
            </p:nvSpPr>
            <p:spPr>
              <a:xfrm>
                <a:off x="3186569" y="4223003"/>
                <a:ext cx="48895" cy="145415"/>
              </a:xfrm>
              <a:custGeom>
                <a:avLst/>
                <a:gdLst/>
                <a:ahLst/>
                <a:cxnLst/>
                <a:rect l="l" t="t" r="r" b="b"/>
                <a:pathLst>
                  <a:path w="48894" h="145414">
                    <a:moveTo>
                      <a:pt x="48768" y="136398"/>
                    </a:moveTo>
                    <a:lnTo>
                      <a:pt x="43064" y="142065"/>
                    </a:lnTo>
                    <a:lnTo>
                      <a:pt x="35718" y="145161"/>
                    </a:lnTo>
                    <a:lnTo>
                      <a:pt x="27658" y="145399"/>
                    </a:lnTo>
                    <a:lnTo>
                      <a:pt x="19812" y="142494"/>
                    </a:lnTo>
                    <a:lnTo>
                      <a:pt x="13704" y="136790"/>
                    </a:lnTo>
                    <a:lnTo>
                      <a:pt x="10382" y="129444"/>
                    </a:lnTo>
                    <a:lnTo>
                      <a:pt x="10060" y="121384"/>
                    </a:lnTo>
                    <a:lnTo>
                      <a:pt x="12954" y="113538"/>
                    </a:lnTo>
                    <a:lnTo>
                      <a:pt x="13716" y="112776"/>
                    </a:lnTo>
                    <a:lnTo>
                      <a:pt x="14478" y="112014"/>
                    </a:lnTo>
                    <a:lnTo>
                      <a:pt x="15240" y="111252"/>
                    </a:lnTo>
                    <a:lnTo>
                      <a:pt x="7620" y="109728"/>
                    </a:lnTo>
                    <a:lnTo>
                      <a:pt x="1524" y="103632"/>
                    </a:lnTo>
                    <a:lnTo>
                      <a:pt x="0" y="96012"/>
                    </a:lnTo>
                    <a:lnTo>
                      <a:pt x="0" y="72009"/>
                    </a:lnTo>
                    <a:lnTo>
                      <a:pt x="0" y="48006"/>
                    </a:lnTo>
                    <a:lnTo>
                      <a:pt x="0" y="24003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27" name="object 727"/>
              <p:cNvSpPr/>
              <p:nvPr/>
            </p:nvSpPr>
            <p:spPr>
              <a:xfrm>
                <a:off x="3107321" y="4191761"/>
                <a:ext cx="6350" cy="14414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145">
                    <a:moveTo>
                      <a:pt x="6095" y="144018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28" name="object 728"/>
              <p:cNvSpPr/>
              <p:nvPr/>
            </p:nvSpPr>
            <p:spPr>
              <a:xfrm>
                <a:off x="3096653" y="4296917"/>
                <a:ext cx="1524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15239" h="8889">
                    <a:moveTo>
                      <a:pt x="0" y="0"/>
                    </a:moveTo>
                    <a:lnTo>
                      <a:pt x="4572" y="3810"/>
                    </a:lnTo>
                    <a:lnTo>
                      <a:pt x="9144" y="6858"/>
                    </a:lnTo>
                    <a:lnTo>
                      <a:pt x="15240" y="8381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29" name="object 729"/>
              <p:cNvSpPr/>
              <p:nvPr/>
            </p:nvSpPr>
            <p:spPr>
              <a:xfrm>
                <a:off x="3086747" y="4039361"/>
                <a:ext cx="155575" cy="468630"/>
              </a:xfrm>
              <a:custGeom>
                <a:avLst/>
                <a:gdLst/>
                <a:ahLst/>
                <a:cxnLst/>
                <a:rect l="l" t="t" r="r" b="b"/>
                <a:pathLst>
                  <a:path w="155575" h="468629">
                    <a:moveTo>
                      <a:pt x="66293" y="468629"/>
                    </a:moveTo>
                    <a:lnTo>
                      <a:pt x="139445" y="433577"/>
                    </a:lnTo>
                    <a:lnTo>
                      <a:pt x="139445" y="407669"/>
                    </a:lnTo>
                    <a:lnTo>
                      <a:pt x="145541" y="323087"/>
                    </a:lnTo>
                    <a:lnTo>
                      <a:pt x="150113" y="318515"/>
                    </a:lnTo>
                    <a:lnTo>
                      <a:pt x="153161" y="312419"/>
                    </a:lnTo>
                    <a:lnTo>
                      <a:pt x="153161" y="305561"/>
                    </a:lnTo>
                    <a:lnTo>
                      <a:pt x="153161" y="300227"/>
                    </a:lnTo>
                    <a:lnTo>
                      <a:pt x="151637" y="294893"/>
                    </a:lnTo>
                    <a:lnTo>
                      <a:pt x="148590" y="289559"/>
                    </a:lnTo>
                    <a:lnTo>
                      <a:pt x="150876" y="288797"/>
                    </a:lnTo>
                    <a:lnTo>
                      <a:pt x="154805" y="250495"/>
                    </a:lnTo>
                    <a:lnTo>
                      <a:pt x="155424" y="182749"/>
                    </a:lnTo>
                    <a:lnTo>
                      <a:pt x="155447" y="148589"/>
                    </a:lnTo>
                    <a:lnTo>
                      <a:pt x="155447" y="144017"/>
                    </a:lnTo>
                    <a:lnTo>
                      <a:pt x="153923" y="138683"/>
                    </a:lnTo>
                    <a:lnTo>
                      <a:pt x="153161" y="134111"/>
                    </a:lnTo>
                    <a:lnTo>
                      <a:pt x="122681" y="96773"/>
                    </a:lnTo>
                    <a:lnTo>
                      <a:pt x="100583" y="83057"/>
                    </a:lnTo>
                    <a:lnTo>
                      <a:pt x="100583" y="79247"/>
                    </a:lnTo>
                    <a:lnTo>
                      <a:pt x="108263" y="72151"/>
                    </a:lnTo>
                    <a:lnTo>
                      <a:pt x="114014" y="63626"/>
                    </a:lnTo>
                    <a:lnTo>
                      <a:pt x="117621" y="53959"/>
                    </a:lnTo>
                    <a:lnTo>
                      <a:pt x="118871" y="43433"/>
                    </a:lnTo>
                    <a:lnTo>
                      <a:pt x="115966" y="26681"/>
                    </a:lnTo>
                    <a:lnTo>
                      <a:pt x="107060" y="12858"/>
                    </a:lnTo>
                    <a:lnTo>
                      <a:pt x="93583" y="3464"/>
                    </a:lnTo>
                    <a:lnTo>
                      <a:pt x="76961" y="0"/>
                    </a:lnTo>
                    <a:lnTo>
                      <a:pt x="60328" y="3464"/>
                    </a:lnTo>
                    <a:lnTo>
                      <a:pt x="46767" y="12858"/>
                    </a:lnTo>
                    <a:lnTo>
                      <a:pt x="37635" y="26681"/>
                    </a:lnTo>
                    <a:lnTo>
                      <a:pt x="34289" y="43433"/>
                    </a:lnTo>
                    <a:lnTo>
                      <a:pt x="35552" y="54066"/>
                    </a:lnTo>
                    <a:lnTo>
                      <a:pt x="39242" y="63912"/>
                    </a:lnTo>
                    <a:lnTo>
                      <a:pt x="45219" y="72473"/>
                    </a:lnTo>
                    <a:lnTo>
                      <a:pt x="53339" y="79247"/>
                    </a:lnTo>
                    <a:lnTo>
                      <a:pt x="44315" y="83379"/>
                    </a:lnTo>
                    <a:lnTo>
                      <a:pt x="35432" y="87725"/>
                    </a:lnTo>
                    <a:lnTo>
                      <a:pt x="26550" y="92213"/>
                    </a:lnTo>
                    <a:lnTo>
                      <a:pt x="17525" y="96773"/>
                    </a:lnTo>
                    <a:lnTo>
                      <a:pt x="3571" y="136469"/>
                    </a:lnTo>
                    <a:lnTo>
                      <a:pt x="2428" y="175950"/>
                    </a:lnTo>
                    <a:lnTo>
                      <a:pt x="2285" y="195833"/>
                    </a:lnTo>
                    <a:lnTo>
                      <a:pt x="2297" y="208978"/>
                    </a:lnTo>
                    <a:lnTo>
                      <a:pt x="2381" y="222122"/>
                    </a:lnTo>
                    <a:lnTo>
                      <a:pt x="2607" y="235267"/>
                    </a:lnTo>
                    <a:lnTo>
                      <a:pt x="3047" y="248411"/>
                    </a:lnTo>
                    <a:lnTo>
                      <a:pt x="3047" y="252221"/>
                    </a:lnTo>
                    <a:lnTo>
                      <a:pt x="5333" y="256031"/>
                    </a:lnTo>
                    <a:lnTo>
                      <a:pt x="9143" y="257555"/>
                    </a:lnTo>
                    <a:lnTo>
                      <a:pt x="6095" y="262127"/>
                    </a:lnTo>
                    <a:lnTo>
                      <a:pt x="3809" y="266699"/>
                    </a:lnTo>
                    <a:lnTo>
                      <a:pt x="3047" y="272033"/>
                    </a:lnTo>
                    <a:lnTo>
                      <a:pt x="2988" y="280582"/>
                    </a:lnTo>
                    <a:lnTo>
                      <a:pt x="6000" y="288416"/>
                    </a:lnTo>
                    <a:lnTo>
                      <a:pt x="11727" y="294536"/>
                    </a:lnTo>
                    <a:lnTo>
                      <a:pt x="19811" y="297941"/>
                    </a:lnTo>
                    <a:lnTo>
                      <a:pt x="20573" y="297941"/>
                    </a:lnTo>
                    <a:lnTo>
                      <a:pt x="22859" y="298703"/>
                    </a:lnTo>
                    <a:lnTo>
                      <a:pt x="25145" y="297941"/>
                    </a:lnTo>
                    <a:lnTo>
                      <a:pt x="26669" y="296417"/>
                    </a:lnTo>
                    <a:lnTo>
                      <a:pt x="33527" y="397001"/>
                    </a:lnTo>
                    <a:lnTo>
                      <a:pt x="0" y="429005"/>
                    </a:lnTo>
                    <a:lnTo>
                      <a:pt x="0" y="436625"/>
                    </a:lnTo>
                    <a:lnTo>
                      <a:pt x="25907" y="449579"/>
                    </a:lnTo>
                    <a:lnTo>
                      <a:pt x="28193" y="448817"/>
                    </a:lnTo>
                    <a:lnTo>
                      <a:pt x="37337" y="445769"/>
                    </a:lnTo>
                    <a:lnTo>
                      <a:pt x="38099" y="453389"/>
                    </a:lnTo>
                    <a:lnTo>
                      <a:pt x="64007" y="467105"/>
                    </a:lnTo>
                    <a:lnTo>
                      <a:pt x="66293" y="468629"/>
                    </a:lnTo>
                  </a:path>
                </a:pathLst>
              </a:custGeom>
              <a:ln w="9143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30" name="object 730"/>
              <p:cNvSpPr/>
              <p:nvPr/>
            </p:nvSpPr>
            <p:spPr>
              <a:xfrm>
                <a:off x="3466985" y="4288535"/>
                <a:ext cx="41148" cy="48767"/>
              </a:xfrm>
              <a:prstGeom prst="rect">
                <a:avLst/>
              </a:prstGeom>
              <a:blipFill>
                <a:blip r:embed="rId33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31" name="object 731"/>
              <p:cNvSpPr/>
              <p:nvPr/>
            </p:nvSpPr>
            <p:spPr>
              <a:xfrm>
                <a:off x="3463175" y="4131373"/>
                <a:ext cx="121920" cy="375094"/>
              </a:xfrm>
              <a:prstGeom prst="rect">
                <a:avLst/>
              </a:prstGeom>
              <a:blipFill>
                <a:blip r:embed="rId33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32" name="object 732"/>
              <p:cNvSpPr/>
              <p:nvPr/>
            </p:nvSpPr>
            <p:spPr>
              <a:xfrm>
                <a:off x="3489083" y="4313682"/>
                <a:ext cx="121285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1285" h="195579">
                    <a:moveTo>
                      <a:pt x="33527" y="152233"/>
                    </a:moveTo>
                    <a:lnTo>
                      <a:pt x="33527" y="134873"/>
                    </a:lnTo>
                    <a:lnTo>
                      <a:pt x="24122" y="141577"/>
                    </a:lnTo>
                    <a:lnTo>
                      <a:pt x="15430" y="149066"/>
                    </a:lnTo>
                    <a:lnTo>
                      <a:pt x="7596" y="157269"/>
                    </a:lnTo>
                    <a:lnTo>
                      <a:pt x="761" y="166115"/>
                    </a:lnTo>
                    <a:lnTo>
                      <a:pt x="0" y="169163"/>
                    </a:lnTo>
                    <a:lnTo>
                      <a:pt x="0" y="172211"/>
                    </a:lnTo>
                    <a:lnTo>
                      <a:pt x="1088" y="174389"/>
                    </a:lnTo>
                    <a:lnTo>
                      <a:pt x="12191" y="170687"/>
                    </a:lnTo>
                    <a:lnTo>
                      <a:pt x="12191" y="171449"/>
                    </a:lnTo>
                    <a:lnTo>
                      <a:pt x="21347" y="163008"/>
                    </a:lnTo>
                    <a:lnTo>
                      <a:pt x="30575" y="154781"/>
                    </a:lnTo>
                    <a:lnTo>
                      <a:pt x="33527" y="152233"/>
                    </a:lnTo>
                    <a:close/>
                  </a:path>
                  <a:path w="121285" h="195579">
                    <a:moveTo>
                      <a:pt x="1523" y="175259"/>
                    </a:moveTo>
                    <a:lnTo>
                      <a:pt x="1088" y="174389"/>
                    </a:lnTo>
                    <a:lnTo>
                      <a:pt x="761" y="174497"/>
                    </a:lnTo>
                    <a:lnTo>
                      <a:pt x="1523" y="175259"/>
                    </a:lnTo>
                    <a:close/>
                  </a:path>
                  <a:path w="121285" h="195579">
                    <a:moveTo>
                      <a:pt x="49529" y="138683"/>
                    </a:moveTo>
                    <a:lnTo>
                      <a:pt x="45719" y="4571"/>
                    </a:lnTo>
                    <a:lnTo>
                      <a:pt x="37337" y="0"/>
                    </a:lnTo>
                    <a:lnTo>
                      <a:pt x="32765" y="134873"/>
                    </a:lnTo>
                    <a:lnTo>
                      <a:pt x="33527" y="134873"/>
                    </a:lnTo>
                    <a:lnTo>
                      <a:pt x="33527" y="152233"/>
                    </a:lnTo>
                    <a:lnTo>
                      <a:pt x="39945" y="146696"/>
                    </a:lnTo>
                    <a:lnTo>
                      <a:pt x="49529" y="138683"/>
                    </a:lnTo>
                    <a:close/>
                  </a:path>
                  <a:path w="121285" h="195579">
                    <a:moveTo>
                      <a:pt x="121157" y="29717"/>
                    </a:moveTo>
                    <a:lnTo>
                      <a:pt x="84581" y="28955"/>
                    </a:lnTo>
                    <a:lnTo>
                      <a:pt x="76199" y="150875"/>
                    </a:lnTo>
                    <a:lnTo>
                      <a:pt x="66091" y="158603"/>
                    </a:lnTo>
                    <a:lnTo>
                      <a:pt x="56483" y="166973"/>
                    </a:lnTo>
                    <a:lnTo>
                      <a:pt x="47589" y="176057"/>
                    </a:lnTo>
                    <a:lnTo>
                      <a:pt x="39623" y="185927"/>
                    </a:lnTo>
                    <a:lnTo>
                      <a:pt x="39623" y="192023"/>
                    </a:lnTo>
                    <a:lnTo>
                      <a:pt x="40385" y="195071"/>
                    </a:lnTo>
                    <a:lnTo>
                      <a:pt x="40385" y="194309"/>
                    </a:lnTo>
                    <a:lnTo>
                      <a:pt x="114299" y="158495"/>
                    </a:lnTo>
                    <a:lnTo>
                      <a:pt x="114299" y="133349"/>
                    </a:lnTo>
                    <a:lnTo>
                      <a:pt x="121157" y="2971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33" name="object 733"/>
              <p:cNvSpPr/>
              <p:nvPr/>
            </p:nvSpPr>
            <p:spPr>
              <a:xfrm>
                <a:off x="3482225" y="4115561"/>
                <a:ext cx="134874" cy="79248"/>
              </a:xfrm>
              <a:prstGeom prst="rect">
                <a:avLst/>
              </a:prstGeom>
              <a:blipFill>
                <a:blip r:embed="rId33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34" name="object 734"/>
              <p:cNvSpPr/>
              <p:nvPr/>
            </p:nvSpPr>
            <p:spPr>
              <a:xfrm>
                <a:off x="3574427" y="4319015"/>
                <a:ext cx="42671" cy="50292"/>
              </a:xfrm>
              <a:prstGeom prst="rect">
                <a:avLst/>
              </a:prstGeom>
              <a:blipFill>
                <a:blip r:embed="rId33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35" name="object 735"/>
              <p:cNvSpPr/>
              <p:nvPr/>
            </p:nvSpPr>
            <p:spPr>
              <a:xfrm>
                <a:off x="3498227" y="4039361"/>
                <a:ext cx="84581" cy="86867"/>
              </a:xfrm>
              <a:prstGeom prst="rect">
                <a:avLst/>
              </a:prstGeom>
              <a:blipFill>
                <a:blip r:embed="rId33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36" name="object 736"/>
              <p:cNvSpPr/>
              <p:nvPr/>
            </p:nvSpPr>
            <p:spPr>
              <a:xfrm>
                <a:off x="3510419" y="4112514"/>
                <a:ext cx="58419" cy="1397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13970">
                    <a:moveTo>
                      <a:pt x="57912" y="3810"/>
                    </a:moveTo>
                    <a:lnTo>
                      <a:pt x="51923" y="7929"/>
                    </a:lnTo>
                    <a:lnTo>
                      <a:pt x="45434" y="11049"/>
                    </a:lnTo>
                    <a:lnTo>
                      <a:pt x="38516" y="13025"/>
                    </a:lnTo>
                    <a:lnTo>
                      <a:pt x="31242" y="13716"/>
                    </a:lnTo>
                    <a:lnTo>
                      <a:pt x="22395" y="12751"/>
                    </a:lnTo>
                    <a:lnTo>
                      <a:pt x="14192" y="10001"/>
                    </a:lnTo>
                    <a:lnTo>
                      <a:pt x="6703" y="5679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37" name="object 737"/>
              <p:cNvSpPr/>
              <p:nvPr/>
            </p:nvSpPr>
            <p:spPr>
              <a:xfrm>
                <a:off x="3575189" y="4172093"/>
                <a:ext cx="44189" cy="162317"/>
              </a:xfrm>
              <a:prstGeom prst="rect">
                <a:avLst/>
              </a:prstGeom>
              <a:blipFill>
                <a:blip r:embed="rId34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38" name="object 738"/>
              <p:cNvSpPr/>
              <p:nvPr/>
            </p:nvSpPr>
            <p:spPr>
              <a:xfrm>
                <a:off x="3503561" y="4319015"/>
                <a:ext cx="3556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35560" h="165100">
                    <a:moveTo>
                      <a:pt x="31241" y="0"/>
                    </a:moveTo>
                    <a:lnTo>
                      <a:pt x="35051" y="133350"/>
                    </a:lnTo>
                    <a:lnTo>
                      <a:pt x="25931" y="140910"/>
                    </a:lnTo>
                    <a:lnTo>
                      <a:pt x="16954" y="148685"/>
                    </a:lnTo>
                    <a:lnTo>
                      <a:pt x="8262" y="156602"/>
                    </a:lnTo>
                    <a:lnTo>
                      <a:pt x="0" y="16459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39" name="object 739"/>
              <p:cNvSpPr/>
              <p:nvPr/>
            </p:nvSpPr>
            <p:spPr>
              <a:xfrm>
                <a:off x="3563759" y="4223003"/>
                <a:ext cx="48895" cy="145415"/>
              </a:xfrm>
              <a:custGeom>
                <a:avLst/>
                <a:gdLst/>
                <a:ahLst/>
                <a:cxnLst/>
                <a:rect l="l" t="t" r="r" b="b"/>
                <a:pathLst>
                  <a:path w="48895" h="145414">
                    <a:moveTo>
                      <a:pt x="48767" y="136398"/>
                    </a:moveTo>
                    <a:lnTo>
                      <a:pt x="43064" y="142065"/>
                    </a:lnTo>
                    <a:lnTo>
                      <a:pt x="35718" y="145161"/>
                    </a:lnTo>
                    <a:lnTo>
                      <a:pt x="27658" y="145399"/>
                    </a:lnTo>
                    <a:lnTo>
                      <a:pt x="19811" y="142494"/>
                    </a:lnTo>
                    <a:lnTo>
                      <a:pt x="13704" y="136790"/>
                    </a:lnTo>
                    <a:lnTo>
                      <a:pt x="10382" y="129444"/>
                    </a:lnTo>
                    <a:lnTo>
                      <a:pt x="10060" y="121384"/>
                    </a:lnTo>
                    <a:lnTo>
                      <a:pt x="12953" y="113538"/>
                    </a:lnTo>
                    <a:lnTo>
                      <a:pt x="13715" y="112776"/>
                    </a:lnTo>
                    <a:lnTo>
                      <a:pt x="14477" y="112014"/>
                    </a:lnTo>
                    <a:lnTo>
                      <a:pt x="15239" y="111252"/>
                    </a:lnTo>
                    <a:lnTo>
                      <a:pt x="7619" y="109728"/>
                    </a:lnTo>
                    <a:lnTo>
                      <a:pt x="1523" y="103632"/>
                    </a:lnTo>
                    <a:lnTo>
                      <a:pt x="0" y="96012"/>
                    </a:lnTo>
                    <a:lnTo>
                      <a:pt x="0" y="72009"/>
                    </a:lnTo>
                    <a:lnTo>
                      <a:pt x="0" y="48006"/>
                    </a:lnTo>
                    <a:lnTo>
                      <a:pt x="0" y="24003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40" name="object 740"/>
              <p:cNvSpPr/>
              <p:nvPr/>
            </p:nvSpPr>
            <p:spPr>
              <a:xfrm>
                <a:off x="3484511" y="4191761"/>
                <a:ext cx="6350" cy="14414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145">
                    <a:moveTo>
                      <a:pt x="6096" y="144018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41" name="object 741"/>
              <p:cNvSpPr/>
              <p:nvPr/>
            </p:nvSpPr>
            <p:spPr>
              <a:xfrm>
                <a:off x="3473843" y="4296917"/>
                <a:ext cx="1524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15239" h="8889">
                    <a:moveTo>
                      <a:pt x="0" y="0"/>
                    </a:moveTo>
                    <a:lnTo>
                      <a:pt x="4572" y="3810"/>
                    </a:lnTo>
                    <a:lnTo>
                      <a:pt x="9906" y="6858"/>
                    </a:lnTo>
                    <a:lnTo>
                      <a:pt x="15240" y="8381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42" name="object 742"/>
              <p:cNvSpPr/>
              <p:nvPr/>
            </p:nvSpPr>
            <p:spPr>
              <a:xfrm>
                <a:off x="3463937" y="4039361"/>
                <a:ext cx="155575" cy="468630"/>
              </a:xfrm>
              <a:custGeom>
                <a:avLst/>
                <a:gdLst/>
                <a:ahLst/>
                <a:cxnLst/>
                <a:rect l="l" t="t" r="r" b="b"/>
                <a:pathLst>
                  <a:path w="155575" h="468629">
                    <a:moveTo>
                      <a:pt x="66294" y="468629"/>
                    </a:moveTo>
                    <a:lnTo>
                      <a:pt x="139446" y="433577"/>
                    </a:lnTo>
                    <a:lnTo>
                      <a:pt x="139446" y="407669"/>
                    </a:lnTo>
                    <a:lnTo>
                      <a:pt x="145542" y="323087"/>
                    </a:lnTo>
                    <a:lnTo>
                      <a:pt x="150114" y="318515"/>
                    </a:lnTo>
                    <a:lnTo>
                      <a:pt x="153162" y="312419"/>
                    </a:lnTo>
                    <a:lnTo>
                      <a:pt x="153162" y="305561"/>
                    </a:lnTo>
                    <a:lnTo>
                      <a:pt x="153162" y="300227"/>
                    </a:lnTo>
                    <a:lnTo>
                      <a:pt x="151638" y="294893"/>
                    </a:lnTo>
                    <a:lnTo>
                      <a:pt x="148590" y="289559"/>
                    </a:lnTo>
                    <a:lnTo>
                      <a:pt x="150876" y="288797"/>
                    </a:lnTo>
                    <a:lnTo>
                      <a:pt x="154805" y="250495"/>
                    </a:lnTo>
                    <a:lnTo>
                      <a:pt x="155424" y="182749"/>
                    </a:lnTo>
                    <a:lnTo>
                      <a:pt x="155448" y="148589"/>
                    </a:lnTo>
                    <a:lnTo>
                      <a:pt x="155448" y="144017"/>
                    </a:lnTo>
                    <a:lnTo>
                      <a:pt x="132373" y="104322"/>
                    </a:lnTo>
                    <a:lnTo>
                      <a:pt x="100584" y="83057"/>
                    </a:lnTo>
                    <a:lnTo>
                      <a:pt x="100584" y="79247"/>
                    </a:lnTo>
                    <a:lnTo>
                      <a:pt x="108263" y="72151"/>
                    </a:lnTo>
                    <a:lnTo>
                      <a:pt x="114014" y="63626"/>
                    </a:lnTo>
                    <a:lnTo>
                      <a:pt x="117621" y="53959"/>
                    </a:lnTo>
                    <a:lnTo>
                      <a:pt x="118872" y="43433"/>
                    </a:lnTo>
                    <a:lnTo>
                      <a:pt x="115966" y="26681"/>
                    </a:lnTo>
                    <a:lnTo>
                      <a:pt x="107061" y="12858"/>
                    </a:lnTo>
                    <a:lnTo>
                      <a:pt x="93583" y="3464"/>
                    </a:lnTo>
                    <a:lnTo>
                      <a:pt x="76962" y="0"/>
                    </a:lnTo>
                    <a:lnTo>
                      <a:pt x="60328" y="3464"/>
                    </a:lnTo>
                    <a:lnTo>
                      <a:pt x="46767" y="12858"/>
                    </a:lnTo>
                    <a:lnTo>
                      <a:pt x="37635" y="26681"/>
                    </a:lnTo>
                    <a:lnTo>
                      <a:pt x="34290" y="43433"/>
                    </a:lnTo>
                    <a:lnTo>
                      <a:pt x="35659" y="54066"/>
                    </a:lnTo>
                    <a:lnTo>
                      <a:pt x="39528" y="63912"/>
                    </a:lnTo>
                    <a:lnTo>
                      <a:pt x="45541" y="72473"/>
                    </a:lnTo>
                    <a:lnTo>
                      <a:pt x="53340" y="79247"/>
                    </a:lnTo>
                    <a:lnTo>
                      <a:pt x="44326" y="83379"/>
                    </a:lnTo>
                    <a:lnTo>
                      <a:pt x="6096" y="108965"/>
                    </a:lnTo>
                    <a:lnTo>
                      <a:pt x="2857" y="156209"/>
                    </a:lnTo>
                    <a:lnTo>
                      <a:pt x="2286" y="195833"/>
                    </a:lnTo>
                    <a:lnTo>
                      <a:pt x="2405" y="208978"/>
                    </a:lnTo>
                    <a:lnTo>
                      <a:pt x="2667" y="222122"/>
                    </a:lnTo>
                    <a:lnTo>
                      <a:pt x="2928" y="235267"/>
                    </a:lnTo>
                    <a:lnTo>
                      <a:pt x="3048" y="248411"/>
                    </a:lnTo>
                    <a:lnTo>
                      <a:pt x="3048" y="252221"/>
                    </a:lnTo>
                    <a:lnTo>
                      <a:pt x="5334" y="256031"/>
                    </a:lnTo>
                    <a:lnTo>
                      <a:pt x="9144" y="257555"/>
                    </a:lnTo>
                    <a:lnTo>
                      <a:pt x="6096" y="262127"/>
                    </a:lnTo>
                    <a:lnTo>
                      <a:pt x="3810" y="266699"/>
                    </a:lnTo>
                    <a:lnTo>
                      <a:pt x="3048" y="272033"/>
                    </a:lnTo>
                    <a:lnTo>
                      <a:pt x="3095" y="280582"/>
                    </a:lnTo>
                    <a:lnTo>
                      <a:pt x="6286" y="288416"/>
                    </a:lnTo>
                    <a:lnTo>
                      <a:pt x="12049" y="294536"/>
                    </a:lnTo>
                    <a:lnTo>
                      <a:pt x="19812" y="297941"/>
                    </a:lnTo>
                    <a:lnTo>
                      <a:pt x="20574" y="297941"/>
                    </a:lnTo>
                    <a:lnTo>
                      <a:pt x="22860" y="298703"/>
                    </a:lnTo>
                    <a:lnTo>
                      <a:pt x="25146" y="297941"/>
                    </a:lnTo>
                    <a:lnTo>
                      <a:pt x="26670" y="296417"/>
                    </a:lnTo>
                    <a:lnTo>
                      <a:pt x="33528" y="397001"/>
                    </a:lnTo>
                    <a:lnTo>
                      <a:pt x="0" y="429005"/>
                    </a:lnTo>
                    <a:lnTo>
                      <a:pt x="0" y="436625"/>
                    </a:lnTo>
                    <a:lnTo>
                      <a:pt x="25908" y="449579"/>
                    </a:lnTo>
                    <a:lnTo>
                      <a:pt x="37338" y="445769"/>
                    </a:lnTo>
                    <a:lnTo>
                      <a:pt x="38100" y="453389"/>
                    </a:lnTo>
                    <a:lnTo>
                      <a:pt x="64008" y="467105"/>
                    </a:lnTo>
                    <a:lnTo>
                      <a:pt x="66294" y="468629"/>
                    </a:lnTo>
                  </a:path>
                </a:pathLst>
              </a:custGeom>
              <a:ln w="9143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43" name="object 743"/>
              <p:cNvSpPr/>
              <p:nvPr/>
            </p:nvSpPr>
            <p:spPr>
              <a:xfrm>
                <a:off x="3844175" y="4288535"/>
                <a:ext cx="41148" cy="48767"/>
              </a:xfrm>
              <a:prstGeom prst="rect">
                <a:avLst/>
              </a:prstGeom>
              <a:blipFill>
                <a:blip r:embed="rId34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44" name="object 744"/>
              <p:cNvSpPr/>
              <p:nvPr/>
            </p:nvSpPr>
            <p:spPr>
              <a:xfrm>
                <a:off x="3840365" y="4131373"/>
                <a:ext cx="121920" cy="375094"/>
              </a:xfrm>
              <a:prstGeom prst="rect">
                <a:avLst/>
              </a:prstGeom>
              <a:blipFill>
                <a:blip r:embed="rId34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45" name="object 745"/>
              <p:cNvSpPr/>
              <p:nvPr/>
            </p:nvSpPr>
            <p:spPr>
              <a:xfrm>
                <a:off x="3866273" y="4313682"/>
                <a:ext cx="121285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1285" h="195579">
                    <a:moveTo>
                      <a:pt x="33527" y="152233"/>
                    </a:moveTo>
                    <a:lnTo>
                      <a:pt x="33527" y="134873"/>
                    </a:lnTo>
                    <a:lnTo>
                      <a:pt x="24122" y="141577"/>
                    </a:lnTo>
                    <a:lnTo>
                      <a:pt x="15430" y="149066"/>
                    </a:lnTo>
                    <a:lnTo>
                      <a:pt x="7596" y="157269"/>
                    </a:lnTo>
                    <a:lnTo>
                      <a:pt x="761" y="166115"/>
                    </a:lnTo>
                    <a:lnTo>
                      <a:pt x="0" y="169163"/>
                    </a:lnTo>
                    <a:lnTo>
                      <a:pt x="0" y="172211"/>
                    </a:lnTo>
                    <a:lnTo>
                      <a:pt x="1088" y="174389"/>
                    </a:lnTo>
                    <a:lnTo>
                      <a:pt x="12191" y="170687"/>
                    </a:lnTo>
                    <a:lnTo>
                      <a:pt x="12191" y="171449"/>
                    </a:lnTo>
                    <a:lnTo>
                      <a:pt x="21347" y="163008"/>
                    </a:lnTo>
                    <a:lnTo>
                      <a:pt x="30575" y="154781"/>
                    </a:lnTo>
                    <a:lnTo>
                      <a:pt x="33527" y="152233"/>
                    </a:lnTo>
                    <a:close/>
                  </a:path>
                  <a:path w="121285" h="195579">
                    <a:moveTo>
                      <a:pt x="1523" y="175259"/>
                    </a:moveTo>
                    <a:lnTo>
                      <a:pt x="1088" y="174389"/>
                    </a:lnTo>
                    <a:lnTo>
                      <a:pt x="761" y="174497"/>
                    </a:lnTo>
                    <a:lnTo>
                      <a:pt x="1523" y="175259"/>
                    </a:lnTo>
                    <a:close/>
                  </a:path>
                  <a:path w="121285" h="195579">
                    <a:moveTo>
                      <a:pt x="49529" y="138683"/>
                    </a:moveTo>
                    <a:lnTo>
                      <a:pt x="45719" y="4571"/>
                    </a:lnTo>
                    <a:lnTo>
                      <a:pt x="37337" y="0"/>
                    </a:lnTo>
                    <a:lnTo>
                      <a:pt x="32765" y="134873"/>
                    </a:lnTo>
                    <a:lnTo>
                      <a:pt x="33527" y="134873"/>
                    </a:lnTo>
                    <a:lnTo>
                      <a:pt x="33527" y="152233"/>
                    </a:lnTo>
                    <a:lnTo>
                      <a:pt x="39945" y="146696"/>
                    </a:lnTo>
                    <a:lnTo>
                      <a:pt x="49529" y="138683"/>
                    </a:lnTo>
                    <a:close/>
                  </a:path>
                  <a:path w="121285" h="195579">
                    <a:moveTo>
                      <a:pt x="76961" y="176587"/>
                    </a:moveTo>
                    <a:lnTo>
                      <a:pt x="76961" y="150875"/>
                    </a:lnTo>
                    <a:lnTo>
                      <a:pt x="66520" y="158603"/>
                    </a:lnTo>
                    <a:lnTo>
                      <a:pt x="56864" y="166973"/>
                    </a:lnTo>
                    <a:lnTo>
                      <a:pt x="47922" y="176057"/>
                    </a:lnTo>
                    <a:lnTo>
                      <a:pt x="39623" y="185927"/>
                    </a:lnTo>
                    <a:lnTo>
                      <a:pt x="39623" y="192023"/>
                    </a:lnTo>
                    <a:lnTo>
                      <a:pt x="40385" y="195071"/>
                    </a:lnTo>
                    <a:lnTo>
                      <a:pt x="40385" y="194309"/>
                    </a:lnTo>
                    <a:lnTo>
                      <a:pt x="76961" y="176587"/>
                    </a:lnTo>
                    <a:close/>
                  </a:path>
                  <a:path w="121285" h="195579">
                    <a:moveTo>
                      <a:pt x="121157" y="29717"/>
                    </a:moveTo>
                    <a:lnTo>
                      <a:pt x="84581" y="28955"/>
                    </a:lnTo>
                    <a:lnTo>
                      <a:pt x="76199" y="150875"/>
                    </a:lnTo>
                    <a:lnTo>
                      <a:pt x="76961" y="150875"/>
                    </a:lnTo>
                    <a:lnTo>
                      <a:pt x="76961" y="176587"/>
                    </a:lnTo>
                    <a:lnTo>
                      <a:pt x="114299" y="158495"/>
                    </a:lnTo>
                    <a:lnTo>
                      <a:pt x="114299" y="133349"/>
                    </a:lnTo>
                    <a:lnTo>
                      <a:pt x="121157" y="2971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46" name="object 746"/>
              <p:cNvSpPr/>
              <p:nvPr/>
            </p:nvSpPr>
            <p:spPr>
              <a:xfrm>
                <a:off x="3859415" y="4115561"/>
                <a:ext cx="134874" cy="79248"/>
              </a:xfrm>
              <a:prstGeom prst="rect">
                <a:avLst/>
              </a:prstGeom>
              <a:blipFill>
                <a:blip r:embed="rId34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47" name="object 747"/>
              <p:cNvSpPr/>
              <p:nvPr/>
            </p:nvSpPr>
            <p:spPr>
              <a:xfrm>
                <a:off x="3951617" y="4319015"/>
                <a:ext cx="42672" cy="50292"/>
              </a:xfrm>
              <a:prstGeom prst="rect">
                <a:avLst/>
              </a:prstGeom>
              <a:blipFill>
                <a:blip r:embed="rId34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48" name="object 748"/>
              <p:cNvSpPr/>
              <p:nvPr/>
            </p:nvSpPr>
            <p:spPr>
              <a:xfrm>
                <a:off x="3875417" y="4039361"/>
                <a:ext cx="84581" cy="86867"/>
              </a:xfrm>
              <a:prstGeom prst="rect">
                <a:avLst/>
              </a:prstGeom>
              <a:blipFill>
                <a:blip r:embed="rId34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49" name="object 749"/>
              <p:cNvSpPr/>
              <p:nvPr/>
            </p:nvSpPr>
            <p:spPr>
              <a:xfrm>
                <a:off x="3887609" y="4112514"/>
                <a:ext cx="58419" cy="1397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13970">
                    <a:moveTo>
                      <a:pt x="57912" y="3810"/>
                    </a:moveTo>
                    <a:lnTo>
                      <a:pt x="51923" y="7929"/>
                    </a:lnTo>
                    <a:lnTo>
                      <a:pt x="45434" y="11049"/>
                    </a:lnTo>
                    <a:lnTo>
                      <a:pt x="38516" y="13025"/>
                    </a:lnTo>
                    <a:lnTo>
                      <a:pt x="31242" y="13716"/>
                    </a:lnTo>
                    <a:lnTo>
                      <a:pt x="22395" y="12751"/>
                    </a:lnTo>
                    <a:lnTo>
                      <a:pt x="14192" y="10001"/>
                    </a:lnTo>
                    <a:lnTo>
                      <a:pt x="6703" y="5679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50" name="object 750"/>
              <p:cNvSpPr/>
              <p:nvPr/>
            </p:nvSpPr>
            <p:spPr>
              <a:xfrm>
                <a:off x="3952379" y="4172093"/>
                <a:ext cx="44316" cy="162317"/>
              </a:xfrm>
              <a:prstGeom prst="rect">
                <a:avLst/>
              </a:prstGeom>
              <a:blipFill>
                <a:blip r:embed="rId34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51" name="object 751"/>
              <p:cNvSpPr/>
              <p:nvPr/>
            </p:nvSpPr>
            <p:spPr>
              <a:xfrm>
                <a:off x="3880751" y="4319015"/>
                <a:ext cx="3556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35560" h="165100">
                    <a:moveTo>
                      <a:pt x="31241" y="0"/>
                    </a:moveTo>
                    <a:lnTo>
                      <a:pt x="35051" y="133350"/>
                    </a:lnTo>
                    <a:lnTo>
                      <a:pt x="25931" y="140910"/>
                    </a:lnTo>
                    <a:lnTo>
                      <a:pt x="16954" y="148685"/>
                    </a:lnTo>
                    <a:lnTo>
                      <a:pt x="8262" y="156602"/>
                    </a:lnTo>
                    <a:lnTo>
                      <a:pt x="0" y="16459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52" name="object 752"/>
              <p:cNvSpPr/>
              <p:nvPr/>
            </p:nvSpPr>
            <p:spPr>
              <a:xfrm>
                <a:off x="3940949" y="4223003"/>
                <a:ext cx="48895" cy="145415"/>
              </a:xfrm>
              <a:custGeom>
                <a:avLst/>
                <a:gdLst/>
                <a:ahLst/>
                <a:cxnLst/>
                <a:rect l="l" t="t" r="r" b="b"/>
                <a:pathLst>
                  <a:path w="48895" h="145414">
                    <a:moveTo>
                      <a:pt x="48767" y="136398"/>
                    </a:moveTo>
                    <a:lnTo>
                      <a:pt x="43064" y="142065"/>
                    </a:lnTo>
                    <a:lnTo>
                      <a:pt x="35718" y="145161"/>
                    </a:lnTo>
                    <a:lnTo>
                      <a:pt x="27658" y="145399"/>
                    </a:lnTo>
                    <a:lnTo>
                      <a:pt x="19811" y="142494"/>
                    </a:lnTo>
                    <a:lnTo>
                      <a:pt x="13704" y="136790"/>
                    </a:lnTo>
                    <a:lnTo>
                      <a:pt x="10382" y="129444"/>
                    </a:lnTo>
                    <a:lnTo>
                      <a:pt x="10060" y="121384"/>
                    </a:lnTo>
                    <a:lnTo>
                      <a:pt x="12953" y="113538"/>
                    </a:lnTo>
                    <a:lnTo>
                      <a:pt x="13715" y="112776"/>
                    </a:lnTo>
                    <a:lnTo>
                      <a:pt x="14477" y="112014"/>
                    </a:lnTo>
                    <a:lnTo>
                      <a:pt x="15239" y="111252"/>
                    </a:lnTo>
                    <a:lnTo>
                      <a:pt x="7619" y="109728"/>
                    </a:lnTo>
                    <a:lnTo>
                      <a:pt x="1523" y="103632"/>
                    </a:lnTo>
                    <a:lnTo>
                      <a:pt x="0" y="96012"/>
                    </a:lnTo>
                    <a:lnTo>
                      <a:pt x="0" y="72009"/>
                    </a:lnTo>
                    <a:lnTo>
                      <a:pt x="0" y="48006"/>
                    </a:lnTo>
                    <a:lnTo>
                      <a:pt x="0" y="24003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53" name="object 753"/>
              <p:cNvSpPr/>
              <p:nvPr/>
            </p:nvSpPr>
            <p:spPr>
              <a:xfrm>
                <a:off x="3861701" y="4191761"/>
                <a:ext cx="6350" cy="14414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145">
                    <a:moveTo>
                      <a:pt x="6096" y="144018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54" name="object 754"/>
              <p:cNvSpPr/>
              <p:nvPr/>
            </p:nvSpPr>
            <p:spPr>
              <a:xfrm>
                <a:off x="3851033" y="4296917"/>
                <a:ext cx="1524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15239" h="8889">
                    <a:moveTo>
                      <a:pt x="0" y="0"/>
                    </a:moveTo>
                    <a:lnTo>
                      <a:pt x="4572" y="3810"/>
                    </a:lnTo>
                    <a:lnTo>
                      <a:pt x="9906" y="6858"/>
                    </a:lnTo>
                    <a:lnTo>
                      <a:pt x="15240" y="8381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55" name="object 755"/>
              <p:cNvSpPr/>
              <p:nvPr/>
            </p:nvSpPr>
            <p:spPr>
              <a:xfrm>
                <a:off x="3841127" y="4039361"/>
                <a:ext cx="156210" cy="468630"/>
              </a:xfrm>
              <a:custGeom>
                <a:avLst/>
                <a:gdLst/>
                <a:ahLst/>
                <a:cxnLst/>
                <a:rect l="l" t="t" r="r" b="b"/>
                <a:pathLst>
                  <a:path w="156210" h="468629">
                    <a:moveTo>
                      <a:pt x="66294" y="468629"/>
                    </a:moveTo>
                    <a:lnTo>
                      <a:pt x="140208" y="433577"/>
                    </a:lnTo>
                    <a:lnTo>
                      <a:pt x="140208" y="407669"/>
                    </a:lnTo>
                    <a:lnTo>
                      <a:pt x="145542" y="323087"/>
                    </a:lnTo>
                    <a:lnTo>
                      <a:pt x="150114" y="318515"/>
                    </a:lnTo>
                    <a:lnTo>
                      <a:pt x="153162" y="312419"/>
                    </a:lnTo>
                    <a:lnTo>
                      <a:pt x="153162" y="305561"/>
                    </a:lnTo>
                    <a:lnTo>
                      <a:pt x="153162" y="300227"/>
                    </a:lnTo>
                    <a:lnTo>
                      <a:pt x="151638" y="294893"/>
                    </a:lnTo>
                    <a:lnTo>
                      <a:pt x="148590" y="289559"/>
                    </a:lnTo>
                    <a:lnTo>
                      <a:pt x="150876" y="288797"/>
                    </a:lnTo>
                    <a:lnTo>
                      <a:pt x="154912" y="250495"/>
                    </a:lnTo>
                    <a:lnTo>
                      <a:pt x="155745" y="182749"/>
                    </a:lnTo>
                    <a:lnTo>
                      <a:pt x="155448" y="148589"/>
                    </a:lnTo>
                    <a:lnTo>
                      <a:pt x="155448" y="144017"/>
                    </a:lnTo>
                    <a:lnTo>
                      <a:pt x="132373" y="104322"/>
                    </a:lnTo>
                    <a:lnTo>
                      <a:pt x="100584" y="83057"/>
                    </a:lnTo>
                    <a:lnTo>
                      <a:pt x="100584" y="79247"/>
                    </a:lnTo>
                    <a:lnTo>
                      <a:pt x="108263" y="72151"/>
                    </a:lnTo>
                    <a:lnTo>
                      <a:pt x="114014" y="63626"/>
                    </a:lnTo>
                    <a:lnTo>
                      <a:pt x="117621" y="53959"/>
                    </a:lnTo>
                    <a:lnTo>
                      <a:pt x="118872" y="43433"/>
                    </a:lnTo>
                    <a:lnTo>
                      <a:pt x="115966" y="26681"/>
                    </a:lnTo>
                    <a:lnTo>
                      <a:pt x="107061" y="12858"/>
                    </a:lnTo>
                    <a:lnTo>
                      <a:pt x="93583" y="3464"/>
                    </a:lnTo>
                    <a:lnTo>
                      <a:pt x="76962" y="0"/>
                    </a:lnTo>
                    <a:lnTo>
                      <a:pt x="60328" y="3464"/>
                    </a:lnTo>
                    <a:lnTo>
                      <a:pt x="46767" y="12858"/>
                    </a:lnTo>
                    <a:lnTo>
                      <a:pt x="37635" y="26681"/>
                    </a:lnTo>
                    <a:lnTo>
                      <a:pt x="34290" y="43433"/>
                    </a:lnTo>
                    <a:lnTo>
                      <a:pt x="35659" y="54066"/>
                    </a:lnTo>
                    <a:lnTo>
                      <a:pt x="39528" y="63912"/>
                    </a:lnTo>
                    <a:lnTo>
                      <a:pt x="45541" y="72473"/>
                    </a:lnTo>
                    <a:lnTo>
                      <a:pt x="53340" y="79247"/>
                    </a:lnTo>
                    <a:lnTo>
                      <a:pt x="44326" y="83379"/>
                    </a:lnTo>
                    <a:lnTo>
                      <a:pt x="6096" y="108965"/>
                    </a:lnTo>
                    <a:lnTo>
                      <a:pt x="2857" y="156209"/>
                    </a:lnTo>
                    <a:lnTo>
                      <a:pt x="2286" y="195833"/>
                    </a:lnTo>
                    <a:lnTo>
                      <a:pt x="2405" y="208978"/>
                    </a:lnTo>
                    <a:lnTo>
                      <a:pt x="2667" y="222122"/>
                    </a:lnTo>
                    <a:lnTo>
                      <a:pt x="2928" y="235267"/>
                    </a:lnTo>
                    <a:lnTo>
                      <a:pt x="3048" y="248411"/>
                    </a:lnTo>
                    <a:lnTo>
                      <a:pt x="3048" y="252221"/>
                    </a:lnTo>
                    <a:lnTo>
                      <a:pt x="5334" y="256031"/>
                    </a:lnTo>
                    <a:lnTo>
                      <a:pt x="9144" y="257555"/>
                    </a:lnTo>
                    <a:lnTo>
                      <a:pt x="6096" y="262127"/>
                    </a:lnTo>
                    <a:lnTo>
                      <a:pt x="3810" y="266699"/>
                    </a:lnTo>
                    <a:lnTo>
                      <a:pt x="3048" y="272033"/>
                    </a:lnTo>
                    <a:lnTo>
                      <a:pt x="3095" y="280582"/>
                    </a:lnTo>
                    <a:lnTo>
                      <a:pt x="6286" y="288416"/>
                    </a:lnTo>
                    <a:lnTo>
                      <a:pt x="12049" y="294536"/>
                    </a:lnTo>
                    <a:lnTo>
                      <a:pt x="19812" y="297941"/>
                    </a:lnTo>
                    <a:lnTo>
                      <a:pt x="20574" y="297941"/>
                    </a:lnTo>
                    <a:lnTo>
                      <a:pt x="22860" y="298703"/>
                    </a:lnTo>
                    <a:lnTo>
                      <a:pt x="25146" y="297941"/>
                    </a:lnTo>
                    <a:lnTo>
                      <a:pt x="26670" y="296417"/>
                    </a:lnTo>
                    <a:lnTo>
                      <a:pt x="33528" y="397001"/>
                    </a:lnTo>
                    <a:lnTo>
                      <a:pt x="0" y="429005"/>
                    </a:lnTo>
                    <a:lnTo>
                      <a:pt x="0" y="436625"/>
                    </a:lnTo>
                    <a:lnTo>
                      <a:pt x="25908" y="449579"/>
                    </a:lnTo>
                    <a:lnTo>
                      <a:pt x="37338" y="445769"/>
                    </a:lnTo>
                    <a:lnTo>
                      <a:pt x="38100" y="453389"/>
                    </a:lnTo>
                    <a:lnTo>
                      <a:pt x="64770" y="467105"/>
                    </a:lnTo>
                    <a:lnTo>
                      <a:pt x="66294" y="468629"/>
                    </a:lnTo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56" name="object 756"/>
              <p:cNvSpPr/>
              <p:nvPr/>
            </p:nvSpPr>
            <p:spPr>
              <a:xfrm>
                <a:off x="4221365" y="4288535"/>
                <a:ext cx="41147" cy="48767"/>
              </a:xfrm>
              <a:prstGeom prst="rect">
                <a:avLst/>
              </a:prstGeom>
              <a:blipFill>
                <a:blip r:embed="rId34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57" name="object 757"/>
              <p:cNvSpPr/>
              <p:nvPr/>
            </p:nvSpPr>
            <p:spPr>
              <a:xfrm>
                <a:off x="4217555" y="4131373"/>
                <a:ext cx="121920" cy="375094"/>
              </a:xfrm>
              <a:prstGeom prst="rect">
                <a:avLst/>
              </a:prstGeom>
              <a:blipFill>
                <a:blip r:embed="rId34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58" name="object 758"/>
              <p:cNvSpPr/>
              <p:nvPr/>
            </p:nvSpPr>
            <p:spPr>
              <a:xfrm>
                <a:off x="4243463" y="4313682"/>
                <a:ext cx="121285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1285" h="195579">
                    <a:moveTo>
                      <a:pt x="33527" y="152233"/>
                    </a:moveTo>
                    <a:lnTo>
                      <a:pt x="33527" y="134873"/>
                    </a:lnTo>
                    <a:lnTo>
                      <a:pt x="24122" y="141577"/>
                    </a:lnTo>
                    <a:lnTo>
                      <a:pt x="15430" y="149066"/>
                    </a:lnTo>
                    <a:lnTo>
                      <a:pt x="7596" y="157269"/>
                    </a:lnTo>
                    <a:lnTo>
                      <a:pt x="761" y="166115"/>
                    </a:lnTo>
                    <a:lnTo>
                      <a:pt x="0" y="169163"/>
                    </a:lnTo>
                    <a:lnTo>
                      <a:pt x="1289" y="174322"/>
                    </a:lnTo>
                    <a:lnTo>
                      <a:pt x="12191" y="170687"/>
                    </a:lnTo>
                    <a:lnTo>
                      <a:pt x="12191" y="171449"/>
                    </a:lnTo>
                    <a:lnTo>
                      <a:pt x="21347" y="163008"/>
                    </a:lnTo>
                    <a:lnTo>
                      <a:pt x="30575" y="154781"/>
                    </a:lnTo>
                    <a:lnTo>
                      <a:pt x="33527" y="152233"/>
                    </a:lnTo>
                    <a:close/>
                  </a:path>
                  <a:path w="121285" h="195579">
                    <a:moveTo>
                      <a:pt x="1523" y="175259"/>
                    </a:moveTo>
                    <a:lnTo>
                      <a:pt x="1289" y="174322"/>
                    </a:lnTo>
                    <a:lnTo>
                      <a:pt x="761" y="174497"/>
                    </a:lnTo>
                    <a:lnTo>
                      <a:pt x="1523" y="175259"/>
                    </a:lnTo>
                    <a:close/>
                  </a:path>
                  <a:path w="121285" h="195579">
                    <a:moveTo>
                      <a:pt x="49529" y="138683"/>
                    </a:moveTo>
                    <a:lnTo>
                      <a:pt x="45719" y="4571"/>
                    </a:lnTo>
                    <a:lnTo>
                      <a:pt x="37337" y="0"/>
                    </a:lnTo>
                    <a:lnTo>
                      <a:pt x="32765" y="134873"/>
                    </a:lnTo>
                    <a:lnTo>
                      <a:pt x="33527" y="134873"/>
                    </a:lnTo>
                    <a:lnTo>
                      <a:pt x="33527" y="152233"/>
                    </a:lnTo>
                    <a:lnTo>
                      <a:pt x="39945" y="146696"/>
                    </a:lnTo>
                    <a:lnTo>
                      <a:pt x="49529" y="138683"/>
                    </a:lnTo>
                    <a:close/>
                  </a:path>
                  <a:path w="121285" h="195579">
                    <a:moveTo>
                      <a:pt x="76961" y="176587"/>
                    </a:moveTo>
                    <a:lnTo>
                      <a:pt x="76961" y="150875"/>
                    </a:lnTo>
                    <a:lnTo>
                      <a:pt x="66520" y="158603"/>
                    </a:lnTo>
                    <a:lnTo>
                      <a:pt x="56864" y="166973"/>
                    </a:lnTo>
                    <a:lnTo>
                      <a:pt x="47922" y="176057"/>
                    </a:lnTo>
                    <a:lnTo>
                      <a:pt x="39623" y="185927"/>
                    </a:lnTo>
                    <a:lnTo>
                      <a:pt x="39623" y="192023"/>
                    </a:lnTo>
                    <a:lnTo>
                      <a:pt x="40385" y="195071"/>
                    </a:lnTo>
                    <a:lnTo>
                      <a:pt x="40385" y="194309"/>
                    </a:lnTo>
                    <a:lnTo>
                      <a:pt x="76961" y="176587"/>
                    </a:lnTo>
                    <a:close/>
                  </a:path>
                  <a:path w="121285" h="195579">
                    <a:moveTo>
                      <a:pt x="121157" y="29717"/>
                    </a:moveTo>
                    <a:lnTo>
                      <a:pt x="84581" y="28955"/>
                    </a:lnTo>
                    <a:lnTo>
                      <a:pt x="76199" y="150875"/>
                    </a:lnTo>
                    <a:lnTo>
                      <a:pt x="76961" y="150875"/>
                    </a:lnTo>
                    <a:lnTo>
                      <a:pt x="76961" y="176587"/>
                    </a:lnTo>
                    <a:lnTo>
                      <a:pt x="114299" y="158495"/>
                    </a:lnTo>
                    <a:lnTo>
                      <a:pt x="114299" y="133349"/>
                    </a:lnTo>
                    <a:lnTo>
                      <a:pt x="121157" y="2971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59" name="object 759"/>
              <p:cNvSpPr/>
              <p:nvPr/>
            </p:nvSpPr>
            <p:spPr>
              <a:xfrm>
                <a:off x="4236605" y="4115561"/>
                <a:ext cx="134874" cy="79248"/>
              </a:xfrm>
              <a:prstGeom prst="rect">
                <a:avLst/>
              </a:prstGeom>
              <a:blipFill>
                <a:blip r:embed="rId34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60" name="object 760"/>
              <p:cNvSpPr/>
              <p:nvPr/>
            </p:nvSpPr>
            <p:spPr>
              <a:xfrm>
                <a:off x="4328807" y="4319015"/>
                <a:ext cx="42672" cy="50292"/>
              </a:xfrm>
              <a:prstGeom prst="rect">
                <a:avLst/>
              </a:prstGeom>
              <a:blipFill>
                <a:blip r:embed="rId35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61" name="object 761"/>
              <p:cNvSpPr/>
              <p:nvPr/>
            </p:nvSpPr>
            <p:spPr>
              <a:xfrm>
                <a:off x="4252607" y="4039361"/>
                <a:ext cx="84582" cy="86867"/>
              </a:xfrm>
              <a:prstGeom prst="rect">
                <a:avLst/>
              </a:prstGeom>
              <a:blipFill>
                <a:blip r:embed="rId35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62" name="object 762"/>
              <p:cNvSpPr/>
              <p:nvPr/>
            </p:nvSpPr>
            <p:spPr>
              <a:xfrm>
                <a:off x="4264799" y="4112514"/>
                <a:ext cx="58419" cy="1397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13970">
                    <a:moveTo>
                      <a:pt x="57912" y="3810"/>
                    </a:moveTo>
                    <a:lnTo>
                      <a:pt x="51923" y="7929"/>
                    </a:lnTo>
                    <a:lnTo>
                      <a:pt x="45434" y="11049"/>
                    </a:lnTo>
                    <a:lnTo>
                      <a:pt x="38516" y="13025"/>
                    </a:lnTo>
                    <a:lnTo>
                      <a:pt x="31242" y="13716"/>
                    </a:lnTo>
                    <a:lnTo>
                      <a:pt x="22395" y="12751"/>
                    </a:lnTo>
                    <a:lnTo>
                      <a:pt x="14192" y="10001"/>
                    </a:lnTo>
                    <a:lnTo>
                      <a:pt x="6703" y="5679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63" name="object 763"/>
              <p:cNvSpPr/>
              <p:nvPr/>
            </p:nvSpPr>
            <p:spPr>
              <a:xfrm>
                <a:off x="4329569" y="4172093"/>
                <a:ext cx="44310" cy="162317"/>
              </a:xfrm>
              <a:prstGeom prst="rect">
                <a:avLst/>
              </a:prstGeom>
              <a:blipFill>
                <a:blip r:embed="rId35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64" name="object 764"/>
              <p:cNvSpPr/>
              <p:nvPr/>
            </p:nvSpPr>
            <p:spPr>
              <a:xfrm>
                <a:off x="4257941" y="4319015"/>
                <a:ext cx="3556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35560" h="165100">
                    <a:moveTo>
                      <a:pt x="31241" y="0"/>
                    </a:moveTo>
                    <a:lnTo>
                      <a:pt x="35051" y="133350"/>
                    </a:lnTo>
                    <a:lnTo>
                      <a:pt x="26038" y="140910"/>
                    </a:lnTo>
                    <a:lnTo>
                      <a:pt x="17240" y="148685"/>
                    </a:lnTo>
                    <a:lnTo>
                      <a:pt x="8584" y="156602"/>
                    </a:lnTo>
                    <a:lnTo>
                      <a:pt x="0" y="16459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65" name="object 765"/>
              <p:cNvSpPr/>
              <p:nvPr/>
            </p:nvSpPr>
            <p:spPr>
              <a:xfrm>
                <a:off x="4318139" y="4223003"/>
                <a:ext cx="48895" cy="145415"/>
              </a:xfrm>
              <a:custGeom>
                <a:avLst/>
                <a:gdLst/>
                <a:ahLst/>
                <a:cxnLst/>
                <a:rect l="l" t="t" r="r" b="b"/>
                <a:pathLst>
                  <a:path w="48895" h="145414">
                    <a:moveTo>
                      <a:pt x="48767" y="136398"/>
                    </a:moveTo>
                    <a:lnTo>
                      <a:pt x="43064" y="142065"/>
                    </a:lnTo>
                    <a:lnTo>
                      <a:pt x="35718" y="145161"/>
                    </a:lnTo>
                    <a:lnTo>
                      <a:pt x="27658" y="145399"/>
                    </a:lnTo>
                    <a:lnTo>
                      <a:pt x="19811" y="142494"/>
                    </a:lnTo>
                    <a:lnTo>
                      <a:pt x="13715" y="136790"/>
                    </a:lnTo>
                    <a:lnTo>
                      <a:pt x="10477" y="129444"/>
                    </a:lnTo>
                    <a:lnTo>
                      <a:pt x="10382" y="121384"/>
                    </a:lnTo>
                    <a:lnTo>
                      <a:pt x="13715" y="113538"/>
                    </a:lnTo>
                    <a:lnTo>
                      <a:pt x="13715" y="112776"/>
                    </a:lnTo>
                    <a:lnTo>
                      <a:pt x="14477" y="112014"/>
                    </a:lnTo>
                    <a:lnTo>
                      <a:pt x="15239" y="111252"/>
                    </a:lnTo>
                    <a:lnTo>
                      <a:pt x="7619" y="109728"/>
                    </a:lnTo>
                    <a:lnTo>
                      <a:pt x="2285" y="103632"/>
                    </a:lnTo>
                    <a:lnTo>
                      <a:pt x="0" y="96012"/>
                    </a:lnTo>
                    <a:lnTo>
                      <a:pt x="0" y="72009"/>
                    </a:lnTo>
                    <a:lnTo>
                      <a:pt x="0" y="48006"/>
                    </a:lnTo>
                    <a:lnTo>
                      <a:pt x="0" y="24003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66" name="object 766"/>
              <p:cNvSpPr/>
              <p:nvPr/>
            </p:nvSpPr>
            <p:spPr>
              <a:xfrm>
                <a:off x="4238891" y="4191761"/>
                <a:ext cx="6350" cy="14414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145">
                    <a:moveTo>
                      <a:pt x="6096" y="144018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67" name="object 767"/>
              <p:cNvSpPr/>
              <p:nvPr/>
            </p:nvSpPr>
            <p:spPr>
              <a:xfrm>
                <a:off x="4228223" y="4296917"/>
                <a:ext cx="1524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15239" h="8889">
                    <a:moveTo>
                      <a:pt x="0" y="0"/>
                    </a:moveTo>
                    <a:lnTo>
                      <a:pt x="4572" y="3810"/>
                    </a:lnTo>
                    <a:lnTo>
                      <a:pt x="9906" y="6858"/>
                    </a:lnTo>
                    <a:lnTo>
                      <a:pt x="15240" y="8381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68" name="object 768"/>
              <p:cNvSpPr/>
              <p:nvPr/>
            </p:nvSpPr>
            <p:spPr>
              <a:xfrm>
                <a:off x="4218317" y="4039361"/>
                <a:ext cx="156210" cy="468630"/>
              </a:xfrm>
              <a:custGeom>
                <a:avLst/>
                <a:gdLst/>
                <a:ahLst/>
                <a:cxnLst/>
                <a:rect l="l" t="t" r="r" b="b"/>
                <a:pathLst>
                  <a:path w="156210" h="468629">
                    <a:moveTo>
                      <a:pt x="66294" y="468629"/>
                    </a:moveTo>
                    <a:lnTo>
                      <a:pt x="140208" y="433577"/>
                    </a:lnTo>
                    <a:lnTo>
                      <a:pt x="140208" y="407669"/>
                    </a:lnTo>
                    <a:lnTo>
                      <a:pt x="145542" y="323087"/>
                    </a:lnTo>
                    <a:lnTo>
                      <a:pt x="150876" y="318515"/>
                    </a:lnTo>
                    <a:lnTo>
                      <a:pt x="153162" y="312419"/>
                    </a:lnTo>
                    <a:lnTo>
                      <a:pt x="153162" y="305561"/>
                    </a:lnTo>
                    <a:lnTo>
                      <a:pt x="153162" y="300227"/>
                    </a:lnTo>
                    <a:lnTo>
                      <a:pt x="151638" y="294893"/>
                    </a:lnTo>
                    <a:lnTo>
                      <a:pt x="148590" y="289559"/>
                    </a:lnTo>
                    <a:lnTo>
                      <a:pt x="150876" y="288797"/>
                    </a:lnTo>
                    <a:lnTo>
                      <a:pt x="154912" y="250495"/>
                    </a:lnTo>
                    <a:lnTo>
                      <a:pt x="155745" y="182749"/>
                    </a:lnTo>
                    <a:lnTo>
                      <a:pt x="155448" y="148589"/>
                    </a:lnTo>
                    <a:lnTo>
                      <a:pt x="155448" y="144017"/>
                    </a:lnTo>
                    <a:lnTo>
                      <a:pt x="132695" y="104322"/>
                    </a:lnTo>
                    <a:lnTo>
                      <a:pt x="100584" y="83057"/>
                    </a:lnTo>
                    <a:lnTo>
                      <a:pt x="100584" y="79247"/>
                    </a:lnTo>
                    <a:lnTo>
                      <a:pt x="108263" y="72151"/>
                    </a:lnTo>
                    <a:lnTo>
                      <a:pt x="114014" y="63626"/>
                    </a:lnTo>
                    <a:lnTo>
                      <a:pt x="117621" y="53959"/>
                    </a:lnTo>
                    <a:lnTo>
                      <a:pt x="118872" y="43433"/>
                    </a:lnTo>
                    <a:lnTo>
                      <a:pt x="115966" y="26681"/>
                    </a:lnTo>
                    <a:lnTo>
                      <a:pt x="107061" y="12858"/>
                    </a:lnTo>
                    <a:lnTo>
                      <a:pt x="93583" y="3464"/>
                    </a:lnTo>
                    <a:lnTo>
                      <a:pt x="76962" y="0"/>
                    </a:lnTo>
                    <a:lnTo>
                      <a:pt x="60328" y="3464"/>
                    </a:lnTo>
                    <a:lnTo>
                      <a:pt x="46767" y="12858"/>
                    </a:lnTo>
                    <a:lnTo>
                      <a:pt x="37635" y="26681"/>
                    </a:lnTo>
                    <a:lnTo>
                      <a:pt x="34290" y="43433"/>
                    </a:lnTo>
                    <a:lnTo>
                      <a:pt x="35671" y="54066"/>
                    </a:lnTo>
                    <a:lnTo>
                      <a:pt x="39624" y="63912"/>
                    </a:lnTo>
                    <a:lnTo>
                      <a:pt x="45862" y="72473"/>
                    </a:lnTo>
                    <a:lnTo>
                      <a:pt x="54102" y="79247"/>
                    </a:lnTo>
                    <a:lnTo>
                      <a:pt x="44648" y="83379"/>
                    </a:lnTo>
                    <a:lnTo>
                      <a:pt x="6858" y="108965"/>
                    </a:lnTo>
                    <a:lnTo>
                      <a:pt x="2857" y="156209"/>
                    </a:lnTo>
                    <a:lnTo>
                      <a:pt x="2286" y="195833"/>
                    </a:lnTo>
                    <a:lnTo>
                      <a:pt x="2726" y="208978"/>
                    </a:lnTo>
                    <a:lnTo>
                      <a:pt x="2952" y="222122"/>
                    </a:lnTo>
                    <a:lnTo>
                      <a:pt x="3036" y="235267"/>
                    </a:lnTo>
                    <a:lnTo>
                      <a:pt x="3048" y="248411"/>
                    </a:lnTo>
                    <a:lnTo>
                      <a:pt x="3048" y="252221"/>
                    </a:lnTo>
                    <a:lnTo>
                      <a:pt x="5334" y="256031"/>
                    </a:lnTo>
                    <a:lnTo>
                      <a:pt x="9144" y="257555"/>
                    </a:lnTo>
                    <a:lnTo>
                      <a:pt x="6096" y="262127"/>
                    </a:lnTo>
                    <a:lnTo>
                      <a:pt x="3810" y="266699"/>
                    </a:lnTo>
                    <a:lnTo>
                      <a:pt x="3048" y="272033"/>
                    </a:lnTo>
                    <a:lnTo>
                      <a:pt x="3095" y="280582"/>
                    </a:lnTo>
                    <a:lnTo>
                      <a:pt x="6286" y="288416"/>
                    </a:lnTo>
                    <a:lnTo>
                      <a:pt x="12049" y="294536"/>
                    </a:lnTo>
                    <a:lnTo>
                      <a:pt x="19812" y="297941"/>
                    </a:lnTo>
                    <a:lnTo>
                      <a:pt x="20574" y="297941"/>
                    </a:lnTo>
                    <a:lnTo>
                      <a:pt x="22860" y="298703"/>
                    </a:lnTo>
                    <a:lnTo>
                      <a:pt x="25146" y="297941"/>
                    </a:lnTo>
                    <a:lnTo>
                      <a:pt x="26670" y="296417"/>
                    </a:lnTo>
                    <a:lnTo>
                      <a:pt x="33528" y="397001"/>
                    </a:lnTo>
                    <a:lnTo>
                      <a:pt x="0" y="429005"/>
                    </a:lnTo>
                    <a:lnTo>
                      <a:pt x="0" y="436625"/>
                    </a:lnTo>
                    <a:lnTo>
                      <a:pt x="25908" y="449579"/>
                    </a:lnTo>
                    <a:lnTo>
                      <a:pt x="37338" y="445769"/>
                    </a:lnTo>
                    <a:lnTo>
                      <a:pt x="38100" y="453389"/>
                    </a:lnTo>
                    <a:lnTo>
                      <a:pt x="64770" y="467105"/>
                    </a:lnTo>
                    <a:lnTo>
                      <a:pt x="66294" y="468629"/>
                    </a:lnTo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69" name="object 769"/>
              <p:cNvSpPr/>
              <p:nvPr/>
            </p:nvSpPr>
            <p:spPr>
              <a:xfrm>
                <a:off x="1203845" y="4288535"/>
                <a:ext cx="41148" cy="48767"/>
              </a:xfrm>
              <a:prstGeom prst="rect">
                <a:avLst/>
              </a:prstGeom>
              <a:blipFill>
                <a:blip r:embed="rId35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70" name="object 770"/>
              <p:cNvSpPr/>
              <p:nvPr/>
            </p:nvSpPr>
            <p:spPr>
              <a:xfrm>
                <a:off x="1200035" y="4131373"/>
                <a:ext cx="121157" cy="375094"/>
              </a:xfrm>
              <a:prstGeom prst="rect">
                <a:avLst/>
              </a:prstGeom>
              <a:blipFill>
                <a:blip r:embed="rId35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71" name="object 771"/>
              <p:cNvSpPr/>
              <p:nvPr/>
            </p:nvSpPr>
            <p:spPr>
              <a:xfrm>
                <a:off x="1225943" y="4313682"/>
                <a:ext cx="120650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95579">
                    <a:moveTo>
                      <a:pt x="49530" y="138683"/>
                    </a:moveTo>
                    <a:lnTo>
                      <a:pt x="48768" y="138683"/>
                    </a:lnTo>
                    <a:lnTo>
                      <a:pt x="44958" y="4571"/>
                    </a:lnTo>
                    <a:lnTo>
                      <a:pt x="37338" y="0"/>
                    </a:lnTo>
                    <a:lnTo>
                      <a:pt x="32766" y="134873"/>
                    </a:lnTo>
                    <a:lnTo>
                      <a:pt x="23467" y="141577"/>
                    </a:lnTo>
                    <a:lnTo>
                      <a:pt x="14954" y="149066"/>
                    </a:lnTo>
                    <a:lnTo>
                      <a:pt x="7155" y="157269"/>
                    </a:lnTo>
                    <a:lnTo>
                      <a:pt x="0" y="166115"/>
                    </a:lnTo>
                    <a:lnTo>
                      <a:pt x="0" y="172211"/>
                    </a:lnTo>
                    <a:lnTo>
                      <a:pt x="762" y="175259"/>
                    </a:lnTo>
                    <a:lnTo>
                      <a:pt x="762" y="174497"/>
                    </a:lnTo>
                    <a:lnTo>
                      <a:pt x="11430" y="170687"/>
                    </a:lnTo>
                    <a:lnTo>
                      <a:pt x="12192" y="171449"/>
                    </a:lnTo>
                    <a:lnTo>
                      <a:pt x="21347" y="163008"/>
                    </a:lnTo>
                    <a:lnTo>
                      <a:pt x="30575" y="154781"/>
                    </a:lnTo>
                    <a:lnTo>
                      <a:pt x="39945" y="146696"/>
                    </a:lnTo>
                    <a:lnTo>
                      <a:pt x="49530" y="138683"/>
                    </a:lnTo>
                    <a:close/>
                  </a:path>
                  <a:path w="120650" h="195579">
                    <a:moveTo>
                      <a:pt x="120396" y="29717"/>
                    </a:moveTo>
                    <a:lnTo>
                      <a:pt x="84582" y="28955"/>
                    </a:lnTo>
                    <a:lnTo>
                      <a:pt x="76200" y="150875"/>
                    </a:lnTo>
                    <a:lnTo>
                      <a:pt x="65770" y="158603"/>
                    </a:lnTo>
                    <a:lnTo>
                      <a:pt x="56197" y="166973"/>
                    </a:lnTo>
                    <a:lnTo>
                      <a:pt x="47482" y="176057"/>
                    </a:lnTo>
                    <a:lnTo>
                      <a:pt x="39624" y="185927"/>
                    </a:lnTo>
                    <a:lnTo>
                      <a:pt x="38862" y="188975"/>
                    </a:lnTo>
                    <a:lnTo>
                      <a:pt x="40134" y="194065"/>
                    </a:lnTo>
                    <a:lnTo>
                      <a:pt x="114300" y="158495"/>
                    </a:lnTo>
                    <a:lnTo>
                      <a:pt x="114300" y="133349"/>
                    </a:lnTo>
                    <a:lnTo>
                      <a:pt x="120396" y="29717"/>
                    </a:lnTo>
                    <a:close/>
                  </a:path>
                  <a:path w="120650" h="195579">
                    <a:moveTo>
                      <a:pt x="40386" y="195071"/>
                    </a:moveTo>
                    <a:lnTo>
                      <a:pt x="40134" y="194065"/>
                    </a:lnTo>
                    <a:lnTo>
                      <a:pt x="39624" y="194309"/>
                    </a:lnTo>
                    <a:lnTo>
                      <a:pt x="40386" y="19507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72" name="object 772"/>
              <p:cNvSpPr/>
              <p:nvPr/>
            </p:nvSpPr>
            <p:spPr>
              <a:xfrm>
                <a:off x="1218323" y="4115561"/>
                <a:ext cx="134874" cy="79248"/>
              </a:xfrm>
              <a:prstGeom prst="rect">
                <a:avLst/>
              </a:prstGeom>
              <a:blipFill>
                <a:blip r:embed="rId35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73" name="object 773"/>
              <p:cNvSpPr/>
              <p:nvPr/>
            </p:nvSpPr>
            <p:spPr>
              <a:xfrm>
                <a:off x="1310525" y="4319015"/>
                <a:ext cx="42671" cy="50292"/>
              </a:xfrm>
              <a:prstGeom prst="rect">
                <a:avLst/>
              </a:prstGeom>
              <a:blipFill>
                <a:blip r:embed="rId35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74" name="object 774"/>
              <p:cNvSpPr/>
              <p:nvPr/>
            </p:nvSpPr>
            <p:spPr>
              <a:xfrm>
                <a:off x="1235087" y="4039361"/>
                <a:ext cx="84581" cy="86867"/>
              </a:xfrm>
              <a:prstGeom prst="rect">
                <a:avLst/>
              </a:prstGeom>
              <a:blipFill>
                <a:blip r:embed="rId35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75" name="object 775"/>
              <p:cNvSpPr/>
              <p:nvPr/>
            </p:nvSpPr>
            <p:spPr>
              <a:xfrm>
                <a:off x="1247279" y="4112514"/>
                <a:ext cx="58419" cy="13970"/>
              </a:xfrm>
              <a:custGeom>
                <a:avLst/>
                <a:gdLst/>
                <a:ahLst/>
                <a:cxnLst/>
                <a:rect l="l" t="t" r="r" b="b"/>
                <a:pathLst>
                  <a:path w="58419" h="13970">
                    <a:moveTo>
                      <a:pt x="57912" y="3810"/>
                    </a:moveTo>
                    <a:lnTo>
                      <a:pt x="51804" y="7929"/>
                    </a:lnTo>
                    <a:lnTo>
                      <a:pt x="45053" y="11049"/>
                    </a:lnTo>
                    <a:lnTo>
                      <a:pt x="37873" y="13025"/>
                    </a:lnTo>
                    <a:lnTo>
                      <a:pt x="30480" y="13716"/>
                    </a:lnTo>
                    <a:lnTo>
                      <a:pt x="21967" y="12751"/>
                    </a:lnTo>
                    <a:lnTo>
                      <a:pt x="13811" y="10001"/>
                    </a:lnTo>
                    <a:lnTo>
                      <a:pt x="6369" y="5679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76" name="object 776"/>
              <p:cNvSpPr/>
              <p:nvPr/>
            </p:nvSpPr>
            <p:spPr>
              <a:xfrm>
                <a:off x="1311287" y="4172093"/>
                <a:ext cx="44957" cy="162317"/>
              </a:xfrm>
              <a:prstGeom prst="rect">
                <a:avLst/>
              </a:prstGeom>
              <a:blipFill>
                <a:blip r:embed="rId35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77" name="object 777"/>
              <p:cNvSpPr/>
              <p:nvPr/>
            </p:nvSpPr>
            <p:spPr>
              <a:xfrm>
                <a:off x="1240421" y="4319015"/>
                <a:ext cx="3556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35559" h="165100">
                    <a:moveTo>
                      <a:pt x="31241" y="0"/>
                    </a:moveTo>
                    <a:lnTo>
                      <a:pt x="35051" y="133350"/>
                    </a:lnTo>
                    <a:lnTo>
                      <a:pt x="25610" y="140910"/>
                    </a:lnTo>
                    <a:lnTo>
                      <a:pt x="16668" y="148685"/>
                    </a:lnTo>
                    <a:lnTo>
                      <a:pt x="8155" y="156602"/>
                    </a:lnTo>
                    <a:lnTo>
                      <a:pt x="0" y="16459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78" name="object 778"/>
              <p:cNvSpPr/>
              <p:nvPr/>
            </p:nvSpPr>
            <p:spPr>
              <a:xfrm>
                <a:off x="1299857" y="4223003"/>
                <a:ext cx="49530" cy="145415"/>
              </a:xfrm>
              <a:custGeom>
                <a:avLst/>
                <a:gdLst/>
                <a:ahLst/>
                <a:cxnLst/>
                <a:rect l="l" t="t" r="r" b="b"/>
                <a:pathLst>
                  <a:path w="49530" h="145414">
                    <a:moveTo>
                      <a:pt x="49530" y="136398"/>
                    </a:moveTo>
                    <a:lnTo>
                      <a:pt x="43505" y="142065"/>
                    </a:lnTo>
                    <a:lnTo>
                      <a:pt x="36195" y="145161"/>
                    </a:lnTo>
                    <a:lnTo>
                      <a:pt x="28313" y="145399"/>
                    </a:lnTo>
                    <a:lnTo>
                      <a:pt x="20574" y="142494"/>
                    </a:lnTo>
                    <a:lnTo>
                      <a:pt x="14466" y="136790"/>
                    </a:lnTo>
                    <a:lnTo>
                      <a:pt x="11144" y="129444"/>
                    </a:lnTo>
                    <a:lnTo>
                      <a:pt x="10822" y="121384"/>
                    </a:lnTo>
                    <a:lnTo>
                      <a:pt x="13716" y="113538"/>
                    </a:lnTo>
                    <a:lnTo>
                      <a:pt x="14478" y="112776"/>
                    </a:lnTo>
                    <a:lnTo>
                      <a:pt x="15240" y="112014"/>
                    </a:lnTo>
                    <a:lnTo>
                      <a:pt x="16002" y="111252"/>
                    </a:lnTo>
                    <a:lnTo>
                      <a:pt x="8382" y="109728"/>
                    </a:lnTo>
                    <a:lnTo>
                      <a:pt x="2286" y="103632"/>
                    </a:lnTo>
                    <a:lnTo>
                      <a:pt x="762" y="96012"/>
                    </a:lnTo>
                    <a:lnTo>
                      <a:pt x="750" y="72009"/>
                    </a:lnTo>
                    <a:lnTo>
                      <a:pt x="666" y="48006"/>
                    </a:lnTo>
                    <a:lnTo>
                      <a:pt x="440" y="24003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79" name="object 779"/>
              <p:cNvSpPr/>
              <p:nvPr/>
            </p:nvSpPr>
            <p:spPr>
              <a:xfrm>
                <a:off x="1221371" y="4191761"/>
                <a:ext cx="6350" cy="14414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145">
                    <a:moveTo>
                      <a:pt x="6096" y="144018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80" name="object 780"/>
              <p:cNvSpPr/>
              <p:nvPr/>
            </p:nvSpPr>
            <p:spPr>
              <a:xfrm>
                <a:off x="1210703" y="4296917"/>
                <a:ext cx="1524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15240" h="8889">
                    <a:moveTo>
                      <a:pt x="0" y="0"/>
                    </a:moveTo>
                    <a:lnTo>
                      <a:pt x="3810" y="3810"/>
                    </a:lnTo>
                    <a:lnTo>
                      <a:pt x="9144" y="6858"/>
                    </a:lnTo>
                    <a:lnTo>
                      <a:pt x="15240" y="8381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81" name="object 781"/>
              <p:cNvSpPr/>
              <p:nvPr/>
            </p:nvSpPr>
            <p:spPr>
              <a:xfrm>
                <a:off x="1200035" y="4039361"/>
                <a:ext cx="156210" cy="468630"/>
              </a:xfrm>
              <a:custGeom>
                <a:avLst/>
                <a:gdLst/>
                <a:ahLst/>
                <a:cxnLst/>
                <a:rect l="l" t="t" r="r" b="b"/>
                <a:pathLst>
                  <a:path w="156209" h="468629">
                    <a:moveTo>
                      <a:pt x="67056" y="468629"/>
                    </a:moveTo>
                    <a:lnTo>
                      <a:pt x="140208" y="433577"/>
                    </a:lnTo>
                    <a:lnTo>
                      <a:pt x="140208" y="407669"/>
                    </a:lnTo>
                    <a:lnTo>
                      <a:pt x="146304" y="323087"/>
                    </a:lnTo>
                    <a:lnTo>
                      <a:pt x="150876" y="318515"/>
                    </a:lnTo>
                    <a:lnTo>
                      <a:pt x="153924" y="312419"/>
                    </a:lnTo>
                    <a:lnTo>
                      <a:pt x="153162" y="305561"/>
                    </a:lnTo>
                    <a:lnTo>
                      <a:pt x="153162" y="300227"/>
                    </a:lnTo>
                    <a:lnTo>
                      <a:pt x="151638" y="294893"/>
                    </a:lnTo>
                    <a:lnTo>
                      <a:pt x="149352" y="289559"/>
                    </a:lnTo>
                    <a:lnTo>
                      <a:pt x="151638" y="288797"/>
                    </a:lnTo>
                    <a:lnTo>
                      <a:pt x="154924" y="250495"/>
                    </a:lnTo>
                    <a:lnTo>
                      <a:pt x="156067" y="182749"/>
                    </a:lnTo>
                    <a:lnTo>
                      <a:pt x="156210" y="148589"/>
                    </a:lnTo>
                    <a:lnTo>
                      <a:pt x="155447" y="144017"/>
                    </a:lnTo>
                    <a:lnTo>
                      <a:pt x="154686" y="138683"/>
                    </a:lnTo>
                    <a:lnTo>
                      <a:pt x="133016" y="104322"/>
                    </a:lnTo>
                    <a:lnTo>
                      <a:pt x="100584" y="83057"/>
                    </a:lnTo>
                    <a:lnTo>
                      <a:pt x="100584" y="79247"/>
                    </a:lnTo>
                    <a:lnTo>
                      <a:pt x="108704" y="72151"/>
                    </a:lnTo>
                    <a:lnTo>
                      <a:pt x="114680" y="63626"/>
                    </a:lnTo>
                    <a:lnTo>
                      <a:pt x="118371" y="53959"/>
                    </a:lnTo>
                    <a:lnTo>
                      <a:pt x="119633" y="43433"/>
                    </a:lnTo>
                    <a:lnTo>
                      <a:pt x="116288" y="26681"/>
                    </a:lnTo>
                    <a:lnTo>
                      <a:pt x="107156" y="12858"/>
                    </a:lnTo>
                    <a:lnTo>
                      <a:pt x="93595" y="3464"/>
                    </a:lnTo>
                    <a:lnTo>
                      <a:pt x="76961" y="0"/>
                    </a:lnTo>
                    <a:lnTo>
                      <a:pt x="60340" y="3464"/>
                    </a:lnTo>
                    <a:lnTo>
                      <a:pt x="46862" y="12858"/>
                    </a:lnTo>
                    <a:lnTo>
                      <a:pt x="37957" y="26681"/>
                    </a:lnTo>
                    <a:lnTo>
                      <a:pt x="35051" y="43433"/>
                    </a:lnTo>
                    <a:lnTo>
                      <a:pt x="36314" y="54066"/>
                    </a:lnTo>
                    <a:lnTo>
                      <a:pt x="40004" y="63912"/>
                    </a:lnTo>
                    <a:lnTo>
                      <a:pt x="45981" y="72473"/>
                    </a:lnTo>
                    <a:lnTo>
                      <a:pt x="54102" y="79247"/>
                    </a:lnTo>
                    <a:lnTo>
                      <a:pt x="44969" y="83379"/>
                    </a:lnTo>
                    <a:lnTo>
                      <a:pt x="6857" y="108965"/>
                    </a:lnTo>
                    <a:lnTo>
                      <a:pt x="3619" y="156209"/>
                    </a:lnTo>
                    <a:lnTo>
                      <a:pt x="3048" y="195833"/>
                    </a:lnTo>
                    <a:lnTo>
                      <a:pt x="3048" y="208978"/>
                    </a:lnTo>
                    <a:lnTo>
                      <a:pt x="3048" y="222122"/>
                    </a:lnTo>
                    <a:lnTo>
                      <a:pt x="3048" y="235267"/>
                    </a:lnTo>
                    <a:lnTo>
                      <a:pt x="3048" y="248411"/>
                    </a:lnTo>
                    <a:lnTo>
                      <a:pt x="3809" y="252221"/>
                    </a:lnTo>
                    <a:lnTo>
                      <a:pt x="6096" y="256031"/>
                    </a:lnTo>
                    <a:lnTo>
                      <a:pt x="9906" y="257555"/>
                    </a:lnTo>
                    <a:lnTo>
                      <a:pt x="6096" y="262127"/>
                    </a:lnTo>
                    <a:lnTo>
                      <a:pt x="4572" y="266699"/>
                    </a:lnTo>
                    <a:lnTo>
                      <a:pt x="3809" y="272033"/>
                    </a:lnTo>
                    <a:lnTo>
                      <a:pt x="3429" y="280582"/>
                    </a:lnTo>
                    <a:lnTo>
                      <a:pt x="6477" y="288416"/>
                    </a:lnTo>
                    <a:lnTo>
                      <a:pt x="12382" y="294536"/>
                    </a:lnTo>
                    <a:lnTo>
                      <a:pt x="20574" y="297941"/>
                    </a:lnTo>
                    <a:lnTo>
                      <a:pt x="22860" y="298703"/>
                    </a:lnTo>
                    <a:lnTo>
                      <a:pt x="25908" y="297941"/>
                    </a:lnTo>
                    <a:lnTo>
                      <a:pt x="27432" y="296417"/>
                    </a:lnTo>
                    <a:lnTo>
                      <a:pt x="34290" y="397001"/>
                    </a:lnTo>
                    <a:lnTo>
                      <a:pt x="0" y="429005"/>
                    </a:lnTo>
                    <a:lnTo>
                      <a:pt x="0" y="436625"/>
                    </a:lnTo>
                    <a:lnTo>
                      <a:pt x="26670" y="449579"/>
                    </a:lnTo>
                    <a:lnTo>
                      <a:pt x="38100" y="445769"/>
                    </a:lnTo>
                    <a:lnTo>
                      <a:pt x="38862" y="453389"/>
                    </a:lnTo>
                    <a:lnTo>
                      <a:pt x="64770" y="467105"/>
                    </a:lnTo>
                    <a:lnTo>
                      <a:pt x="67056" y="468629"/>
                    </a:lnTo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82" name="object 782"/>
              <p:cNvSpPr/>
              <p:nvPr/>
            </p:nvSpPr>
            <p:spPr>
              <a:xfrm>
                <a:off x="826655" y="4892040"/>
                <a:ext cx="40386" cy="48768"/>
              </a:xfrm>
              <a:prstGeom prst="rect">
                <a:avLst/>
              </a:prstGeom>
              <a:blipFill>
                <a:blip r:embed="rId35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83" name="object 783"/>
              <p:cNvSpPr/>
              <p:nvPr/>
            </p:nvSpPr>
            <p:spPr>
              <a:xfrm>
                <a:off x="822845" y="4734877"/>
                <a:ext cx="121157" cy="375094"/>
              </a:xfrm>
              <a:prstGeom prst="rect">
                <a:avLst/>
              </a:prstGeom>
              <a:blipFill>
                <a:blip r:embed="rId36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84" name="object 784"/>
              <p:cNvSpPr/>
              <p:nvPr/>
            </p:nvSpPr>
            <p:spPr>
              <a:xfrm>
                <a:off x="848753" y="4917185"/>
                <a:ext cx="120650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95579">
                    <a:moveTo>
                      <a:pt x="49530" y="138684"/>
                    </a:moveTo>
                    <a:lnTo>
                      <a:pt x="48768" y="138684"/>
                    </a:lnTo>
                    <a:lnTo>
                      <a:pt x="44958" y="5333"/>
                    </a:lnTo>
                    <a:lnTo>
                      <a:pt x="37338" y="0"/>
                    </a:lnTo>
                    <a:lnTo>
                      <a:pt x="32766" y="134874"/>
                    </a:lnTo>
                    <a:lnTo>
                      <a:pt x="32766" y="135636"/>
                    </a:lnTo>
                    <a:lnTo>
                      <a:pt x="23467" y="141910"/>
                    </a:lnTo>
                    <a:lnTo>
                      <a:pt x="14954" y="149256"/>
                    </a:lnTo>
                    <a:lnTo>
                      <a:pt x="7155" y="157603"/>
                    </a:lnTo>
                    <a:lnTo>
                      <a:pt x="0" y="166878"/>
                    </a:lnTo>
                    <a:lnTo>
                      <a:pt x="0" y="172212"/>
                    </a:lnTo>
                    <a:lnTo>
                      <a:pt x="762" y="175260"/>
                    </a:lnTo>
                    <a:lnTo>
                      <a:pt x="11430" y="171450"/>
                    </a:lnTo>
                    <a:lnTo>
                      <a:pt x="12192" y="171450"/>
                    </a:lnTo>
                    <a:lnTo>
                      <a:pt x="21347" y="163008"/>
                    </a:lnTo>
                    <a:lnTo>
                      <a:pt x="30575" y="154781"/>
                    </a:lnTo>
                    <a:lnTo>
                      <a:pt x="39945" y="146696"/>
                    </a:lnTo>
                    <a:lnTo>
                      <a:pt x="49530" y="138684"/>
                    </a:lnTo>
                    <a:close/>
                  </a:path>
                  <a:path w="120650" h="195579">
                    <a:moveTo>
                      <a:pt x="120396" y="29718"/>
                    </a:moveTo>
                    <a:lnTo>
                      <a:pt x="84582" y="28955"/>
                    </a:lnTo>
                    <a:lnTo>
                      <a:pt x="76200" y="150876"/>
                    </a:lnTo>
                    <a:lnTo>
                      <a:pt x="76200" y="151638"/>
                    </a:lnTo>
                    <a:lnTo>
                      <a:pt x="65770" y="158924"/>
                    </a:lnTo>
                    <a:lnTo>
                      <a:pt x="56197" y="167068"/>
                    </a:lnTo>
                    <a:lnTo>
                      <a:pt x="47482" y="176069"/>
                    </a:lnTo>
                    <a:lnTo>
                      <a:pt x="39624" y="185928"/>
                    </a:lnTo>
                    <a:lnTo>
                      <a:pt x="38862" y="188976"/>
                    </a:lnTo>
                    <a:lnTo>
                      <a:pt x="40134" y="194065"/>
                    </a:lnTo>
                    <a:lnTo>
                      <a:pt x="114300" y="158496"/>
                    </a:lnTo>
                    <a:lnTo>
                      <a:pt x="114300" y="133350"/>
                    </a:lnTo>
                    <a:lnTo>
                      <a:pt x="120396" y="29718"/>
                    </a:lnTo>
                    <a:close/>
                  </a:path>
                  <a:path w="120650" h="195579">
                    <a:moveTo>
                      <a:pt x="40386" y="195072"/>
                    </a:moveTo>
                    <a:lnTo>
                      <a:pt x="40134" y="194065"/>
                    </a:lnTo>
                    <a:lnTo>
                      <a:pt x="39624" y="194310"/>
                    </a:lnTo>
                    <a:lnTo>
                      <a:pt x="40386" y="1950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85" name="object 785"/>
              <p:cNvSpPr/>
              <p:nvPr/>
            </p:nvSpPr>
            <p:spPr>
              <a:xfrm>
                <a:off x="841133" y="4719065"/>
                <a:ext cx="134873" cy="79248"/>
              </a:xfrm>
              <a:prstGeom prst="rect">
                <a:avLst/>
              </a:prstGeom>
              <a:blipFill>
                <a:blip r:embed="rId36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86" name="object 786"/>
              <p:cNvSpPr/>
              <p:nvPr/>
            </p:nvSpPr>
            <p:spPr>
              <a:xfrm>
                <a:off x="933335" y="4923282"/>
                <a:ext cx="42671" cy="49529"/>
              </a:xfrm>
              <a:prstGeom prst="rect">
                <a:avLst/>
              </a:prstGeom>
              <a:blipFill>
                <a:blip r:embed="rId36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87" name="object 787"/>
              <p:cNvSpPr/>
              <p:nvPr/>
            </p:nvSpPr>
            <p:spPr>
              <a:xfrm>
                <a:off x="857897" y="4642865"/>
                <a:ext cx="84581" cy="86868"/>
              </a:xfrm>
              <a:prstGeom prst="rect">
                <a:avLst/>
              </a:prstGeom>
              <a:blipFill>
                <a:blip r:embed="rId36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88" name="object 788"/>
              <p:cNvSpPr/>
              <p:nvPr/>
            </p:nvSpPr>
            <p:spPr>
              <a:xfrm>
                <a:off x="870089" y="4716017"/>
                <a:ext cx="58419" cy="13970"/>
              </a:xfrm>
              <a:custGeom>
                <a:avLst/>
                <a:gdLst/>
                <a:ahLst/>
                <a:cxnLst/>
                <a:rect l="l" t="t" r="r" b="b"/>
                <a:pathLst>
                  <a:path w="58419" h="13970">
                    <a:moveTo>
                      <a:pt x="57912" y="3810"/>
                    </a:moveTo>
                    <a:lnTo>
                      <a:pt x="51804" y="7929"/>
                    </a:lnTo>
                    <a:lnTo>
                      <a:pt x="45053" y="11049"/>
                    </a:lnTo>
                    <a:lnTo>
                      <a:pt x="37873" y="13025"/>
                    </a:lnTo>
                    <a:lnTo>
                      <a:pt x="30480" y="13716"/>
                    </a:lnTo>
                    <a:lnTo>
                      <a:pt x="21967" y="12751"/>
                    </a:lnTo>
                    <a:lnTo>
                      <a:pt x="13811" y="10001"/>
                    </a:lnTo>
                    <a:lnTo>
                      <a:pt x="6369" y="5679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89" name="object 789"/>
              <p:cNvSpPr/>
              <p:nvPr/>
            </p:nvSpPr>
            <p:spPr>
              <a:xfrm>
                <a:off x="934097" y="4775596"/>
                <a:ext cx="44957" cy="162317"/>
              </a:xfrm>
              <a:prstGeom prst="rect">
                <a:avLst/>
              </a:prstGeom>
              <a:blipFill>
                <a:blip r:embed="rId36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90" name="object 790"/>
              <p:cNvSpPr/>
              <p:nvPr/>
            </p:nvSpPr>
            <p:spPr>
              <a:xfrm>
                <a:off x="863231" y="4922520"/>
                <a:ext cx="3556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35559" h="165100">
                    <a:moveTo>
                      <a:pt x="31241" y="0"/>
                    </a:moveTo>
                    <a:lnTo>
                      <a:pt x="35051" y="133350"/>
                    </a:lnTo>
                    <a:lnTo>
                      <a:pt x="25610" y="140910"/>
                    </a:lnTo>
                    <a:lnTo>
                      <a:pt x="16668" y="148685"/>
                    </a:lnTo>
                    <a:lnTo>
                      <a:pt x="8155" y="156602"/>
                    </a:lnTo>
                    <a:lnTo>
                      <a:pt x="0" y="16459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91" name="object 791"/>
              <p:cNvSpPr/>
              <p:nvPr/>
            </p:nvSpPr>
            <p:spPr>
              <a:xfrm>
                <a:off x="922667" y="4826508"/>
                <a:ext cx="4953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49530" h="146050">
                    <a:moveTo>
                      <a:pt x="49530" y="136398"/>
                    </a:moveTo>
                    <a:lnTo>
                      <a:pt x="43398" y="142386"/>
                    </a:lnTo>
                    <a:lnTo>
                      <a:pt x="35909" y="145446"/>
                    </a:lnTo>
                    <a:lnTo>
                      <a:pt x="27991" y="145506"/>
                    </a:lnTo>
                    <a:lnTo>
                      <a:pt x="20574" y="142494"/>
                    </a:lnTo>
                    <a:lnTo>
                      <a:pt x="14466" y="136790"/>
                    </a:lnTo>
                    <a:lnTo>
                      <a:pt x="11144" y="129444"/>
                    </a:lnTo>
                    <a:lnTo>
                      <a:pt x="10822" y="121384"/>
                    </a:lnTo>
                    <a:lnTo>
                      <a:pt x="13716" y="113538"/>
                    </a:lnTo>
                    <a:lnTo>
                      <a:pt x="14478" y="112776"/>
                    </a:lnTo>
                    <a:lnTo>
                      <a:pt x="15240" y="112014"/>
                    </a:lnTo>
                    <a:lnTo>
                      <a:pt x="16002" y="111252"/>
                    </a:lnTo>
                    <a:lnTo>
                      <a:pt x="8382" y="109728"/>
                    </a:lnTo>
                    <a:lnTo>
                      <a:pt x="2286" y="103632"/>
                    </a:lnTo>
                    <a:lnTo>
                      <a:pt x="762" y="96012"/>
                    </a:lnTo>
                    <a:lnTo>
                      <a:pt x="750" y="72009"/>
                    </a:lnTo>
                    <a:lnTo>
                      <a:pt x="666" y="48006"/>
                    </a:lnTo>
                    <a:lnTo>
                      <a:pt x="440" y="24003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92" name="object 792"/>
              <p:cNvSpPr/>
              <p:nvPr/>
            </p:nvSpPr>
            <p:spPr>
              <a:xfrm>
                <a:off x="844181" y="4795265"/>
                <a:ext cx="6350" cy="14414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145">
                    <a:moveTo>
                      <a:pt x="6096" y="144018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93" name="object 793"/>
              <p:cNvSpPr/>
              <p:nvPr/>
            </p:nvSpPr>
            <p:spPr>
              <a:xfrm>
                <a:off x="833513" y="4900421"/>
                <a:ext cx="1524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15240" h="8889">
                    <a:moveTo>
                      <a:pt x="0" y="0"/>
                    </a:moveTo>
                    <a:lnTo>
                      <a:pt x="3810" y="3810"/>
                    </a:lnTo>
                    <a:lnTo>
                      <a:pt x="9144" y="6858"/>
                    </a:lnTo>
                    <a:lnTo>
                      <a:pt x="15240" y="838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94" name="object 794"/>
              <p:cNvSpPr/>
              <p:nvPr/>
            </p:nvSpPr>
            <p:spPr>
              <a:xfrm>
                <a:off x="822845" y="4642865"/>
                <a:ext cx="156210" cy="468630"/>
              </a:xfrm>
              <a:custGeom>
                <a:avLst/>
                <a:gdLst/>
                <a:ahLst/>
                <a:cxnLst/>
                <a:rect l="l" t="t" r="r" b="b"/>
                <a:pathLst>
                  <a:path w="156209" h="468629">
                    <a:moveTo>
                      <a:pt x="67056" y="468629"/>
                    </a:moveTo>
                    <a:lnTo>
                      <a:pt x="140208" y="433577"/>
                    </a:lnTo>
                    <a:lnTo>
                      <a:pt x="140208" y="407669"/>
                    </a:lnTo>
                    <a:lnTo>
                      <a:pt x="146304" y="323087"/>
                    </a:lnTo>
                    <a:lnTo>
                      <a:pt x="150876" y="318515"/>
                    </a:lnTo>
                    <a:lnTo>
                      <a:pt x="153924" y="312419"/>
                    </a:lnTo>
                    <a:lnTo>
                      <a:pt x="153162" y="305561"/>
                    </a:lnTo>
                    <a:lnTo>
                      <a:pt x="153162" y="300227"/>
                    </a:lnTo>
                    <a:lnTo>
                      <a:pt x="151638" y="294893"/>
                    </a:lnTo>
                    <a:lnTo>
                      <a:pt x="149352" y="289559"/>
                    </a:lnTo>
                    <a:lnTo>
                      <a:pt x="151638" y="288797"/>
                    </a:lnTo>
                    <a:lnTo>
                      <a:pt x="154924" y="250495"/>
                    </a:lnTo>
                    <a:lnTo>
                      <a:pt x="156067" y="182749"/>
                    </a:lnTo>
                    <a:lnTo>
                      <a:pt x="156210" y="148589"/>
                    </a:lnTo>
                    <a:lnTo>
                      <a:pt x="155447" y="144017"/>
                    </a:lnTo>
                    <a:lnTo>
                      <a:pt x="154686" y="138683"/>
                    </a:lnTo>
                    <a:lnTo>
                      <a:pt x="133016" y="104322"/>
                    </a:lnTo>
                    <a:lnTo>
                      <a:pt x="100584" y="83057"/>
                    </a:lnTo>
                    <a:lnTo>
                      <a:pt x="100584" y="79247"/>
                    </a:lnTo>
                    <a:lnTo>
                      <a:pt x="108704" y="72151"/>
                    </a:lnTo>
                    <a:lnTo>
                      <a:pt x="114680" y="63626"/>
                    </a:lnTo>
                    <a:lnTo>
                      <a:pt x="118371" y="53959"/>
                    </a:lnTo>
                    <a:lnTo>
                      <a:pt x="119633" y="43433"/>
                    </a:lnTo>
                    <a:lnTo>
                      <a:pt x="116288" y="26681"/>
                    </a:lnTo>
                    <a:lnTo>
                      <a:pt x="107156" y="12858"/>
                    </a:lnTo>
                    <a:lnTo>
                      <a:pt x="93595" y="3464"/>
                    </a:lnTo>
                    <a:lnTo>
                      <a:pt x="76961" y="0"/>
                    </a:lnTo>
                    <a:lnTo>
                      <a:pt x="60340" y="3464"/>
                    </a:lnTo>
                    <a:lnTo>
                      <a:pt x="46862" y="12858"/>
                    </a:lnTo>
                    <a:lnTo>
                      <a:pt x="37957" y="26681"/>
                    </a:lnTo>
                    <a:lnTo>
                      <a:pt x="35051" y="43433"/>
                    </a:lnTo>
                    <a:lnTo>
                      <a:pt x="36314" y="54078"/>
                    </a:lnTo>
                    <a:lnTo>
                      <a:pt x="40004" y="64007"/>
                    </a:lnTo>
                    <a:lnTo>
                      <a:pt x="45981" y="72794"/>
                    </a:lnTo>
                    <a:lnTo>
                      <a:pt x="54102" y="80009"/>
                    </a:lnTo>
                    <a:lnTo>
                      <a:pt x="44969" y="83700"/>
                    </a:lnTo>
                    <a:lnTo>
                      <a:pt x="6857" y="108965"/>
                    </a:lnTo>
                    <a:lnTo>
                      <a:pt x="3333" y="156209"/>
                    </a:lnTo>
                    <a:lnTo>
                      <a:pt x="3048" y="195833"/>
                    </a:lnTo>
                    <a:lnTo>
                      <a:pt x="3048" y="208978"/>
                    </a:lnTo>
                    <a:lnTo>
                      <a:pt x="3048" y="222122"/>
                    </a:lnTo>
                    <a:lnTo>
                      <a:pt x="3048" y="235267"/>
                    </a:lnTo>
                    <a:lnTo>
                      <a:pt x="3048" y="248411"/>
                    </a:lnTo>
                    <a:lnTo>
                      <a:pt x="3809" y="252221"/>
                    </a:lnTo>
                    <a:lnTo>
                      <a:pt x="6096" y="256031"/>
                    </a:lnTo>
                    <a:lnTo>
                      <a:pt x="9143" y="258317"/>
                    </a:lnTo>
                    <a:lnTo>
                      <a:pt x="6096" y="262127"/>
                    </a:lnTo>
                    <a:lnTo>
                      <a:pt x="4572" y="266699"/>
                    </a:lnTo>
                    <a:lnTo>
                      <a:pt x="3809" y="272033"/>
                    </a:lnTo>
                    <a:lnTo>
                      <a:pt x="3429" y="280582"/>
                    </a:lnTo>
                    <a:lnTo>
                      <a:pt x="6477" y="288416"/>
                    </a:lnTo>
                    <a:lnTo>
                      <a:pt x="12382" y="294536"/>
                    </a:lnTo>
                    <a:lnTo>
                      <a:pt x="20574" y="297941"/>
                    </a:lnTo>
                    <a:lnTo>
                      <a:pt x="22860" y="298703"/>
                    </a:lnTo>
                    <a:lnTo>
                      <a:pt x="25146" y="297941"/>
                    </a:lnTo>
                    <a:lnTo>
                      <a:pt x="27432" y="296417"/>
                    </a:lnTo>
                    <a:lnTo>
                      <a:pt x="34290" y="397001"/>
                    </a:lnTo>
                    <a:lnTo>
                      <a:pt x="0" y="429005"/>
                    </a:lnTo>
                    <a:lnTo>
                      <a:pt x="0" y="436625"/>
                    </a:lnTo>
                    <a:lnTo>
                      <a:pt x="26670" y="449579"/>
                    </a:lnTo>
                    <a:lnTo>
                      <a:pt x="38100" y="445769"/>
                    </a:lnTo>
                    <a:lnTo>
                      <a:pt x="38862" y="453389"/>
                    </a:lnTo>
                    <a:lnTo>
                      <a:pt x="64770" y="467867"/>
                    </a:lnTo>
                    <a:lnTo>
                      <a:pt x="67056" y="468629"/>
                    </a:lnTo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95" name="object 795"/>
              <p:cNvSpPr/>
              <p:nvPr/>
            </p:nvSpPr>
            <p:spPr>
              <a:xfrm>
                <a:off x="1581035" y="4892040"/>
                <a:ext cx="41147" cy="48768"/>
              </a:xfrm>
              <a:prstGeom prst="rect">
                <a:avLst/>
              </a:prstGeom>
              <a:blipFill>
                <a:blip r:embed="rId36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96" name="object 796"/>
              <p:cNvSpPr/>
              <p:nvPr/>
            </p:nvSpPr>
            <p:spPr>
              <a:xfrm>
                <a:off x="1577225" y="4734877"/>
                <a:ext cx="121157" cy="375094"/>
              </a:xfrm>
              <a:prstGeom prst="rect">
                <a:avLst/>
              </a:prstGeom>
              <a:blipFill>
                <a:blip r:embed="rId36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97" name="object 797"/>
              <p:cNvSpPr/>
              <p:nvPr/>
            </p:nvSpPr>
            <p:spPr>
              <a:xfrm>
                <a:off x="1603133" y="4917185"/>
                <a:ext cx="120650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95579">
                    <a:moveTo>
                      <a:pt x="49530" y="138684"/>
                    </a:moveTo>
                    <a:lnTo>
                      <a:pt x="48768" y="138684"/>
                    </a:lnTo>
                    <a:lnTo>
                      <a:pt x="44958" y="5333"/>
                    </a:lnTo>
                    <a:lnTo>
                      <a:pt x="37338" y="0"/>
                    </a:lnTo>
                    <a:lnTo>
                      <a:pt x="32766" y="134874"/>
                    </a:lnTo>
                    <a:lnTo>
                      <a:pt x="32766" y="135636"/>
                    </a:lnTo>
                    <a:lnTo>
                      <a:pt x="23467" y="141910"/>
                    </a:lnTo>
                    <a:lnTo>
                      <a:pt x="14954" y="149256"/>
                    </a:lnTo>
                    <a:lnTo>
                      <a:pt x="7155" y="157603"/>
                    </a:lnTo>
                    <a:lnTo>
                      <a:pt x="0" y="166878"/>
                    </a:lnTo>
                    <a:lnTo>
                      <a:pt x="0" y="172212"/>
                    </a:lnTo>
                    <a:lnTo>
                      <a:pt x="762" y="175260"/>
                    </a:lnTo>
                    <a:lnTo>
                      <a:pt x="11430" y="171450"/>
                    </a:lnTo>
                    <a:lnTo>
                      <a:pt x="12192" y="171450"/>
                    </a:lnTo>
                    <a:lnTo>
                      <a:pt x="21347" y="163008"/>
                    </a:lnTo>
                    <a:lnTo>
                      <a:pt x="30575" y="154781"/>
                    </a:lnTo>
                    <a:lnTo>
                      <a:pt x="39945" y="146696"/>
                    </a:lnTo>
                    <a:lnTo>
                      <a:pt x="49530" y="138684"/>
                    </a:lnTo>
                    <a:close/>
                  </a:path>
                  <a:path w="120650" h="195579">
                    <a:moveTo>
                      <a:pt x="120396" y="29718"/>
                    </a:moveTo>
                    <a:lnTo>
                      <a:pt x="84582" y="28955"/>
                    </a:lnTo>
                    <a:lnTo>
                      <a:pt x="76200" y="150876"/>
                    </a:lnTo>
                    <a:lnTo>
                      <a:pt x="76200" y="151638"/>
                    </a:lnTo>
                    <a:lnTo>
                      <a:pt x="66091" y="158924"/>
                    </a:lnTo>
                    <a:lnTo>
                      <a:pt x="56483" y="167068"/>
                    </a:lnTo>
                    <a:lnTo>
                      <a:pt x="47589" y="176069"/>
                    </a:lnTo>
                    <a:lnTo>
                      <a:pt x="39624" y="185928"/>
                    </a:lnTo>
                    <a:lnTo>
                      <a:pt x="39624" y="192024"/>
                    </a:lnTo>
                    <a:lnTo>
                      <a:pt x="40134" y="194065"/>
                    </a:lnTo>
                    <a:lnTo>
                      <a:pt x="114300" y="158496"/>
                    </a:lnTo>
                    <a:lnTo>
                      <a:pt x="114300" y="133350"/>
                    </a:lnTo>
                    <a:lnTo>
                      <a:pt x="120396" y="29718"/>
                    </a:lnTo>
                    <a:close/>
                  </a:path>
                  <a:path w="120650" h="195579">
                    <a:moveTo>
                      <a:pt x="40386" y="195072"/>
                    </a:moveTo>
                    <a:lnTo>
                      <a:pt x="40134" y="194065"/>
                    </a:lnTo>
                    <a:lnTo>
                      <a:pt x="39624" y="194310"/>
                    </a:lnTo>
                    <a:lnTo>
                      <a:pt x="40386" y="1950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98" name="object 798"/>
              <p:cNvSpPr/>
              <p:nvPr/>
            </p:nvSpPr>
            <p:spPr>
              <a:xfrm>
                <a:off x="1595513" y="4719065"/>
                <a:ext cx="134873" cy="79248"/>
              </a:xfrm>
              <a:prstGeom prst="rect">
                <a:avLst/>
              </a:prstGeom>
              <a:blipFill>
                <a:blip r:embed="rId36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799" name="object 799"/>
              <p:cNvSpPr/>
              <p:nvPr/>
            </p:nvSpPr>
            <p:spPr>
              <a:xfrm>
                <a:off x="1687715" y="4923282"/>
                <a:ext cx="42922" cy="49529"/>
              </a:xfrm>
              <a:prstGeom prst="rect">
                <a:avLst/>
              </a:prstGeom>
              <a:blipFill>
                <a:blip r:embed="rId36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00" name="object 800"/>
              <p:cNvSpPr/>
              <p:nvPr/>
            </p:nvSpPr>
            <p:spPr>
              <a:xfrm>
                <a:off x="1612277" y="4642865"/>
                <a:ext cx="84581" cy="86868"/>
              </a:xfrm>
              <a:prstGeom prst="rect">
                <a:avLst/>
              </a:prstGeom>
              <a:blipFill>
                <a:blip r:embed="rId36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01" name="object 801"/>
              <p:cNvSpPr/>
              <p:nvPr/>
            </p:nvSpPr>
            <p:spPr>
              <a:xfrm>
                <a:off x="1624469" y="4716017"/>
                <a:ext cx="58419" cy="13970"/>
              </a:xfrm>
              <a:custGeom>
                <a:avLst/>
                <a:gdLst/>
                <a:ahLst/>
                <a:cxnLst/>
                <a:rect l="l" t="t" r="r" b="b"/>
                <a:pathLst>
                  <a:path w="58419" h="13970">
                    <a:moveTo>
                      <a:pt x="57912" y="3810"/>
                    </a:moveTo>
                    <a:lnTo>
                      <a:pt x="51804" y="7929"/>
                    </a:lnTo>
                    <a:lnTo>
                      <a:pt x="45053" y="11049"/>
                    </a:lnTo>
                    <a:lnTo>
                      <a:pt x="37873" y="13025"/>
                    </a:lnTo>
                    <a:lnTo>
                      <a:pt x="30480" y="13716"/>
                    </a:lnTo>
                    <a:lnTo>
                      <a:pt x="21967" y="12751"/>
                    </a:lnTo>
                    <a:lnTo>
                      <a:pt x="13811" y="10001"/>
                    </a:lnTo>
                    <a:lnTo>
                      <a:pt x="6369" y="5679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02" name="object 802"/>
              <p:cNvSpPr/>
              <p:nvPr/>
            </p:nvSpPr>
            <p:spPr>
              <a:xfrm>
                <a:off x="1688477" y="4775596"/>
                <a:ext cx="44958" cy="162317"/>
              </a:xfrm>
              <a:prstGeom prst="rect">
                <a:avLst/>
              </a:prstGeom>
              <a:blipFill>
                <a:blip r:embed="rId37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03" name="object 803"/>
              <p:cNvSpPr/>
              <p:nvPr/>
            </p:nvSpPr>
            <p:spPr>
              <a:xfrm>
                <a:off x="1617611" y="4922520"/>
                <a:ext cx="3556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35560" h="165100">
                    <a:moveTo>
                      <a:pt x="31241" y="0"/>
                    </a:moveTo>
                    <a:lnTo>
                      <a:pt x="35051" y="133350"/>
                    </a:lnTo>
                    <a:lnTo>
                      <a:pt x="25931" y="140910"/>
                    </a:lnTo>
                    <a:lnTo>
                      <a:pt x="16954" y="148685"/>
                    </a:lnTo>
                    <a:lnTo>
                      <a:pt x="8262" y="156602"/>
                    </a:lnTo>
                    <a:lnTo>
                      <a:pt x="0" y="16459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04" name="object 804"/>
              <p:cNvSpPr/>
              <p:nvPr/>
            </p:nvSpPr>
            <p:spPr>
              <a:xfrm>
                <a:off x="1677047" y="4826508"/>
                <a:ext cx="4953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49530" h="146050">
                    <a:moveTo>
                      <a:pt x="49530" y="136398"/>
                    </a:moveTo>
                    <a:lnTo>
                      <a:pt x="43826" y="142386"/>
                    </a:lnTo>
                    <a:lnTo>
                      <a:pt x="36480" y="145446"/>
                    </a:lnTo>
                    <a:lnTo>
                      <a:pt x="28420" y="145506"/>
                    </a:lnTo>
                    <a:lnTo>
                      <a:pt x="20574" y="142494"/>
                    </a:lnTo>
                    <a:lnTo>
                      <a:pt x="14466" y="136790"/>
                    </a:lnTo>
                    <a:lnTo>
                      <a:pt x="11144" y="129444"/>
                    </a:lnTo>
                    <a:lnTo>
                      <a:pt x="10822" y="121384"/>
                    </a:lnTo>
                    <a:lnTo>
                      <a:pt x="13716" y="113538"/>
                    </a:lnTo>
                    <a:lnTo>
                      <a:pt x="14478" y="112776"/>
                    </a:lnTo>
                    <a:lnTo>
                      <a:pt x="15240" y="112014"/>
                    </a:lnTo>
                    <a:lnTo>
                      <a:pt x="16002" y="111252"/>
                    </a:lnTo>
                    <a:lnTo>
                      <a:pt x="8382" y="109728"/>
                    </a:lnTo>
                    <a:lnTo>
                      <a:pt x="2286" y="103632"/>
                    </a:lnTo>
                    <a:lnTo>
                      <a:pt x="762" y="96012"/>
                    </a:lnTo>
                    <a:lnTo>
                      <a:pt x="750" y="72009"/>
                    </a:lnTo>
                    <a:lnTo>
                      <a:pt x="666" y="48006"/>
                    </a:lnTo>
                    <a:lnTo>
                      <a:pt x="440" y="24003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05" name="object 805"/>
              <p:cNvSpPr/>
              <p:nvPr/>
            </p:nvSpPr>
            <p:spPr>
              <a:xfrm>
                <a:off x="1598561" y="4795265"/>
                <a:ext cx="6350" cy="14414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145">
                    <a:moveTo>
                      <a:pt x="6096" y="144018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06" name="object 806"/>
              <p:cNvSpPr/>
              <p:nvPr/>
            </p:nvSpPr>
            <p:spPr>
              <a:xfrm>
                <a:off x="1587893" y="4900421"/>
                <a:ext cx="1524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15240" h="8889">
                    <a:moveTo>
                      <a:pt x="0" y="0"/>
                    </a:moveTo>
                    <a:lnTo>
                      <a:pt x="4572" y="3810"/>
                    </a:lnTo>
                    <a:lnTo>
                      <a:pt x="9144" y="6858"/>
                    </a:lnTo>
                    <a:lnTo>
                      <a:pt x="15240" y="838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07" name="object 807"/>
              <p:cNvSpPr/>
              <p:nvPr/>
            </p:nvSpPr>
            <p:spPr>
              <a:xfrm>
                <a:off x="1577987" y="4642865"/>
                <a:ext cx="155575" cy="468630"/>
              </a:xfrm>
              <a:custGeom>
                <a:avLst/>
                <a:gdLst/>
                <a:ahLst/>
                <a:cxnLst/>
                <a:rect l="l" t="t" r="r" b="b"/>
                <a:pathLst>
                  <a:path w="155575" h="468629">
                    <a:moveTo>
                      <a:pt x="66293" y="468629"/>
                    </a:moveTo>
                    <a:lnTo>
                      <a:pt x="139445" y="433577"/>
                    </a:lnTo>
                    <a:lnTo>
                      <a:pt x="139445" y="407669"/>
                    </a:lnTo>
                    <a:lnTo>
                      <a:pt x="145541" y="323087"/>
                    </a:lnTo>
                    <a:lnTo>
                      <a:pt x="150113" y="318515"/>
                    </a:lnTo>
                    <a:lnTo>
                      <a:pt x="153161" y="312419"/>
                    </a:lnTo>
                    <a:lnTo>
                      <a:pt x="152399" y="305561"/>
                    </a:lnTo>
                    <a:lnTo>
                      <a:pt x="152399" y="300227"/>
                    </a:lnTo>
                    <a:lnTo>
                      <a:pt x="150876" y="294893"/>
                    </a:lnTo>
                    <a:lnTo>
                      <a:pt x="148590" y="289559"/>
                    </a:lnTo>
                    <a:lnTo>
                      <a:pt x="150876" y="288797"/>
                    </a:lnTo>
                    <a:lnTo>
                      <a:pt x="154162" y="250495"/>
                    </a:lnTo>
                    <a:lnTo>
                      <a:pt x="155305" y="182749"/>
                    </a:lnTo>
                    <a:lnTo>
                      <a:pt x="155447" y="148589"/>
                    </a:lnTo>
                    <a:lnTo>
                      <a:pt x="154685" y="144017"/>
                    </a:lnTo>
                    <a:lnTo>
                      <a:pt x="153923" y="138683"/>
                    </a:lnTo>
                    <a:lnTo>
                      <a:pt x="132361" y="104322"/>
                    </a:lnTo>
                    <a:lnTo>
                      <a:pt x="99821" y="83057"/>
                    </a:lnTo>
                    <a:lnTo>
                      <a:pt x="99821" y="79247"/>
                    </a:lnTo>
                    <a:lnTo>
                      <a:pt x="107942" y="72151"/>
                    </a:lnTo>
                    <a:lnTo>
                      <a:pt x="113918" y="63626"/>
                    </a:lnTo>
                    <a:lnTo>
                      <a:pt x="117609" y="53959"/>
                    </a:lnTo>
                    <a:lnTo>
                      <a:pt x="118871" y="43433"/>
                    </a:lnTo>
                    <a:lnTo>
                      <a:pt x="115633" y="26681"/>
                    </a:lnTo>
                    <a:lnTo>
                      <a:pt x="106679" y="12858"/>
                    </a:lnTo>
                    <a:lnTo>
                      <a:pt x="93154" y="3464"/>
                    </a:lnTo>
                    <a:lnTo>
                      <a:pt x="76199" y="0"/>
                    </a:lnTo>
                    <a:lnTo>
                      <a:pt x="59686" y="3464"/>
                    </a:lnTo>
                    <a:lnTo>
                      <a:pt x="46386" y="12858"/>
                    </a:lnTo>
                    <a:lnTo>
                      <a:pt x="37516" y="26681"/>
                    </a:lnTo>
                    <a:lnTo>
                      <a:pt x="34289" y="43433"/>
                    </a:lnTo>
                    <a:lnTo>
                      <a:pt x="35552" y="54078"/>
                    </a:lnTo>
                    <a:lnTo>
                      <a:pt x="39242" y="64007"/>
                    </a:lnTo>
                    <a:lnTo>
                      <a:pt x="45219" y="72794"/>
                    </a:lnTo>
                    <a:lnTo>
                      <a:pt x="53339" y="80009"/>
                    </a:lnTo>
                    <a:lnTo>
                      <a:pt x="44207" y="83700"/>
                    </a:lnTo>
                    <a:lnTo>
                      <a:pt x="6095" y="108965"/>
                    </a:lnTo>
                    <a:lnTo>
                      <a:pt x="2857" y="156209"/>
                    </a:lnTo>
                    <a:lnTo>
                      <a:pt x="2285" y="195833"/>
                    </a:lnTo>
                    <a:lnTo>
                      <a:pt x="2285" y="208978"/>
                    </a:lnTo>
                    <a:lnTo>
                      <a:pt x="2285" y="222122"/>
                    </a:lnTo>
                    <a:lnTo>
                      <a:pt x="2285" y="235267"/>
                    </a:lnTo>
                    <a:lnTo>
                      <a:pt x="2285" y="248411"/>
                    </a:lnTo>
                    <a:lnTo>
                      <a:pt x="3047" y="252221"/>
                    </a:lnTo>
                    <a:lnTo>
                      <a:pt x="5333" y="256031"/>
                    </a:lnTo>
                    <a:lnTo>
                      <a:pt x="9143" y="258317"/>
                    </a:lnTo>
                    <a:lnTo>
                      <a:pt x="5333" y="262127"/>
                    </a:lnTo>
                    <a:lnTo>
                      <a:pt x="3809" y="266699"/>
                    </a:lnTo>
                    <a:lnTo>
                      <a:pt x="3047" y="272033"/>
                    </a:lnTo>
                    <a:lnTo>
                      <a:pt x="2666" y="280582"/>
                    </a:lnTo>
                    <a:lnTo>
                      <a:pt x="5714" y="288416"/>
                    </a:lnTo>
                    <a:lnTo>
                      <a:pt x="11620" y="294536"/>
                    </a:lnTo>
                    <a:lnTo>
                      <a:pt x="19811" y="297941"/>
                    </a:lnTo>
                    <a:lnTo>
                      <a:pt x="20573" y="297941"/>
                    </a:lnTo>
                    <a:lnTo>
                      <a:pt x="22859" y="298703"/>
                    </a:lnTo>
                    <a:lnTo>
                      <a:pt x="25145" y="297941"/>
                    </a:lnTo>
                    <a:lnTo>
                      <a:pt x="26669" y="296417"/>
                    </a:lnTo>
                    <a:lnTo>
                      <a:pt x="33527" y="397001"/>
                    </a:lnTo>
                    <a:lnTo>
                      <a:pt x="0" y="429005"/>
                    </a:lnTo>
                    <a:lnTo>
                      <a:pt x="0" y="436625"/>
                    </a:lnTo>
                    <a:lnTo>
                      <a:pt x="25907" y="449579"/>
                    </a:lnTo>
                    <a:lnTo>
                      <a:pt x="37337" y="445769"/>
                    </a:lnTo>
                    <a:lnTo>
                      <a:pt x="38099" y="453389"/>
                    </a:lnTo>
                    <a:lnTo>
                      <a:pt x="64007" y="467867"/>
                    </a:lnTo>
                    <a:lnTo>
                      <a:pt x="66293" y="468629"/>
                    </a:lnTo>
                  </a:path>
                </a:pathLst>
              </a:custGeom>
              <a:ln w="9143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08" name="object 808"/>
              <p:cNvSpPr/>
              <p:nvPr/>
            </p:nvSpPr>
            <p:spPr>
              <a:xfrm>
                <a:off x="1958225" y="4892040"/>
                <a:ext cx="41148" cy="48768"/>
              </a:xfrm>
              <a:prstGeom prst="rect">
                <a:avLst/>
              </a:prstGeom>
              <a:blipFill>
                <a:blip r:embed="rId37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09" name="object 809"/>
              <p:cNvSpPr/>
              <p:nvPr/>
            </p:nvSpPr>
            <p:spPr>
              <a:xfrm>
                <a:off x="1954415" y="4734877"/>
                <a:ext cx="121158" cy="375094"/>
              </a:xfrm>
              <a:prstGeom prst="rect">
                <a:avLst/>
              </a:prstGeom>
              <a:blipFill>
                <a:blip r:embed="rId36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10" name="object 810"/>
              <p:cNvSpPr/>
              <p:nvPr/>
            </p:nvSpPr>
            <p:spPr>
              <a:xfrm>
                <a:off x="1980323" y="4917185"/>
                <a:ext cx="120650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95579">
                    <a:moveTo>
                      <a:pt x="33528" y="152233"/>
                    </a:moveTo>
                    <a:lnTo>
                      <a:pt x="33528" y="135636"/>
                    </a:lnTo>
                    <a:lnTo>
                      <a:pt x="23788" y="141910"/>
                    </a:lnTo>
                    <a:lnTo>
                      <a:pt x="15049" y="149256"/>
                    </a:lnTo>
                    <a:lnTo>
                      <a:pt x="7167" y="157603"/>
                    </a:lnTo>
                    <a:lnTo>
                      <a:pt x="0" y="166878"/>
                    </a:lnTo>
                    <a:lnTo>
                      <a:pt x="0" y="172212"/>
                    </a:lnTo>
                    <a:lnTo>
                      <a:pt x="1408" y="175029"/>
                    </a:lnTo>
                    <a:lnTo>
                      <a:pt x="11430" y="171450"/>
                    </a:lnTo>
                    <a:lnTo>
                      <a:pt x="12192" y="171450"/>
                    </a:lnTo>
                    <a:lnTo>
                      <a:pt x="21347" y="163008"/>
                    </a:lnTo>
                    <a:lnTo>
                      <a:pt x="30575" y="154781"/>
                    </a:lnTo>
                    <a:lnTo>
                      <a:pt x="33528" y="152233"/>
                    </a:lnTo>
                    <a:close/>
                  </a:path>
                  <a:path w="120650" h="195579">
                    <a:moveTo>
                      <a:pt x="1524" y="175260"/>
                    </a:moveTo>
                    <a:lnTo>
                      <a:pt x="1408" y="175029"/>
                    </a:lnTo>
                    <a:lnTo>
                      <a:pt x="762" y="175260"/>
                    </a:lnTo>
                    <a:lnTo>
                      <a:pt x="1524" y="175260"/>
                    </a:lnTo>
                    <a:close/>
                  </a:path>
                  <a:path w="120650" h="195579">
                    <a:moveTo>
                      <a:pt x="49530" y="138684"/>
                    </a:moveTo>
                    <a:lnTo>
                      <a:pt x="48768" y="138684"/>
                    </a:lnTo>
                    <a:lnTo>
                      <a:pt x="44958" y="5333"/>
                    </a:lnTo>
                    <a:lnTo>
                      <a:pt x="37338" y="0"/>
                    </a:lnTo>
                    <a:lnTo>
                      <a:pt x="32766" y="134874"/>
                    </a:lnTo>
                    <a:lnTo>
                      <a:pt x="33528" y="135636"/>
                    </a:lnTo>
                    <a:lnTo>
                      <a:pt x="33528" y="152233"/>
                    </a:lnTo>
                    <a:lnTo>
                      <a:pt x="39945" y="146696"/>
                    </a:lnTo>
                    <a:lnTo>
                      <a:pt x="49530" y="138684"/>
                    </a:lnTo>
                    <a:close/>
                  </a:path>
                  <a:path w="120650" h="195579">
                    <a:moveTo>
                      <a:pt x="120396" y="29718"/>
                    </a:moveTo>
                    <a:lnTo>
                      <a:pt x="84582" y="28955"/>
                    </a:lnTo>
                    <a:lnTo>
                      <a:pt x="76200" y="150876"/>
                    </a:lnTo>
                    <a:lnTo>
                      <a:pt x="76200" y="151638"/>
                    </a:lnTo>
                    <a:lnTo>
                      <a:pt x="66091" y="158924"/>
                    </a:lnTo>
                    <a:lnTo>
                      <a:pt x="56483" y="167068"/>
                    </a:lnTo>
                    <a:lnTo>
                      <a:pt x="47589" y="176069"/>
                    </a:lnTo>
                    <a:lnTo>
                      <a:pt x="39624" y="185928"/>
                    </a:lnTo>
                    <a:lnTo>
                      <a:pt x="39624" y="192024"/>
                    </a:lnTo>
                    <a:lnTo>
                      <a:pt x="40386" y="195072"/>
                    </a:lnTo>
                    <a:lnTo>
                      <a:pt x="40386" y="194310"/>
                    </a:lnTo>
                    <a:lnTo>
                      <a:pt x="114300" y="158496"/>
                    </a:lnTo>
                    <a:lnTo>
                      <a:pt x="114300" y="133350"/>
                    </a:lnTo>
                    <a:lnTo>
                      <a:pt x="120396" y="2971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11" name="object 811"/>
              <p:cNvSpPr/>
              <p:nvPr/>
            </p:nvSpPr>
            <p:spPr>
              <a:xfrm>
                <a:off x="1972703" y="4719065"/>
                <a:ext cx="135636" cy="79248"/>
              </a:xfrm>
              <a:prstGeom prst="rect">
                <a:avLst/>
              </a:prstGeom>
              <a:blipFill>
                <a:blip r:embed="rId37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12" name="object 812"/>
              <p:cNvSpPr/>
              <p:nvPr/>
            </p:nvSpPr>
            <p:spPr>
              <a:xfrm>
                <a:off x="2064905" y="4923282"/>
                <a:ext cx="42922" cy="49529"/>
              </a:xfrm>
              <a:prstGeom prst="rect">
                <a:avLst/>
              </a:prstGeom>
              <a:blipFill>
                <a:blip r:embed="rId37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13" name="object 813"/>
              <p:cNvSpPr/>
              <p:nvPr/>
            </p:nvSpPr>
            <p:spPr>
              <a:xfrm>
                <a:off x="1989467" y="4642865"/>
                <a:ext cx="84581" cy="86868"/>
              </a:xfrm>
              <a:prstGeom prst="rect">
                <a:avLst/>
              </a:prstGeom>
              <a:blipFill>
                <a:blip r:embed="rId37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14" name="object 814"/>
              <p:cNvSpPr/>
              <p:nvPr/>
            </p:nvSpPr>
            <p:spPr>
              <a:xfrm>
                <a:off x="2001659" y="4716017"/>
                <a:ext cx="58419" cy="13970"/>
              </a:xfrm>
              <a:custGeom>
                <a:avLst/>
                <a:gdLst/>
                <a:ahLst/>
                <a:cxnLst/>
                <a:rect l="l" t="t" r="r" b="b"/>
                <a:pathLst>
                  <a:path w="58419" h="13970">
                    <a:moveTo>
                      <a:pt x="57912" y="3810"/>
                    </a:moveTo>
                    <a:lnTo>
                      <a:pt x="51804" y="7929"/>
                    </a:lnTo>
                    <a:lnTo>
                      <a:pt x="45053" y="11049"/>
                    </a:lnTo>
                    <a:lnTo>
                      <a:pt x="37873" y="13025"/>
                    </a:lnTo>
                    <a:lnTo>
                      <a:pt x="30480" y="13716"/>
                    </a:lnTo>
                    <a:lnTo>
                      <a:pt x="21967" y="12751"/>
                    </a:lnTo>
                    <a:lnTo>
                      <a:pt x="13811" y="10001"/>
                    </a:lnTo>
                    <a:lnTo>
                      <a:pt x="6369" y="5679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15" name="object 815"/>
              <p:cNvSpPr/>
              <p:nvPr/>
            </p:nvSpPr>
            <p:spPr>
              <a:xfrm>
                <a:off x="2065667" y="4775596"/>
                <a:ext cx="44957" cy="162317"/>
              </a:xfrm>
              <a:prstGeom prst="rect">
                <a:avLst/>
              </a:prstGeom>
              <a:blipFill>
                <a:blip r:embed="rId37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16" name="object 816"/>
              <p:cNvSpPr/>
              <p:nvPr/>
            </p:nvSpPr>
            <p:spPr>
              <a:xfrm>
                <a:off x="1994801" y="4922520"/>
                <a:ext cx="3556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35560" h="165100">
                    <a:moveTo>
                      <a:pt x="31242" y="0"/>
                    </a:moveTo>
                    <a:lnTo>
                      <a:pt x="35052" y="133350"/>
                    </a:lnTo>
                    <a:lnTo>
                      <a:pt x="25931" y="140910"/>
                    </a:lnTo>
                    <a:lnTo>
                      <a:pt x="16954" y="148685"/>
                    </a:lnTo>
                    <a:lnTo>
                      <a:pt x="8262" y="156602"/>
                    </a:lnTo>
                    <a:lnTo>
                      <a:pt x="0" y="16459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17" name="object 817"/>
              <p:cNvSpPr/>
              <p:nvPr/>
            </p:nvSpPr>
            <p:spPr>
              <a:xfrm>
                <a:off x="2054237" y="4826508"/>
                <a:ext cx="4953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49530" h="146050">
                    <a:moveTo>
                      <a:pt x="49530" y="136398"/>
                    </a:moveTo>
                    <a:lnTo>
                      <a:pt x="43826" y="142386"/>
                    </a:lnTo>
                    <a:lnTo>
                      <a:pt x="36480" y="145446"/>
                    </a:lnTo>
                    <a:lnTo>
                      <a:pt x="28420" y="145506"/>
                    </a:lnTo>
                    <a:lnTo>
                      <a:pt x="20574" y="142494"/>
                    </a:lnTo>
                    <a:lnTo>
                      <a:pt x="14466" y="136790"/>
                    </a:lnTo>
                    <a:lnTo>
                      <a:pt x="11144" y="129444"/>
                    </a:lnTo>
                    <a:lnTo>
                      <a:pt x="10822" y="121384"/>
                    </a:lnTo>
                    <a:lnTo>
                      <a:pt x="13716" y="113538"/>
                    </a:lnTo>
                    <a:lnTo>
                      <a:pt x="14478" y="112776"/>
                    </a:lnTo>
                    <a:lnTo>
                      <a:pt x="15240" y="112014"/>
                    </a:lnTo>
                    <a:lnTo>
                      <a:pt x="16002" y="111252"/>
                    </a:lnTo>
                    <a:lnTo>
                      <a:pt x="8382" y="109728"/>
                    </a:lnTo>
                    <a:lnTo>
                      <a:pt x="2286" y="103632"/>
                    </a:lnTo>
                    <a:lnTo>
                      <a:pt x="762" y="96012"/>
                    </a:lnTo>
                    <a:lnTo>
                      <a:pt x="750" y="72009"/>
                    </a:lnTo>
                    <a:lnTo>
                      <a:pt x="666" y="48006"/>
                    </a:lnTo>
                    <a:lnTo>
                      <a:pt x="440" y="24003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18" name="object 818"/>
              <p:cNvSpPr/>
              <p:nvPr/>
            </p:nvSpPr>
            <p:spPr>
              <a:xfrm>
                <a:off x="1975751" y="4795265"/>
                <a:ext cx="6350" cy="14414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145">
                    <a:moveTo>
                      <a:pt x="6095" y="144018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19" name="object 819"/>
              <p:cNvSpPr/>
              <p:nvPr/>
            </p:nvSpPr>
            <p:spPr>
              <a:xfrm>
                <a:off x="1965083" y="4900421"/>
                <a:ext cx="1524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15239" h="8889">
                    <a:moveTo>
                      <a:pt x="0" y="0"/>
                    </a:moveTo>
                    <a:lnTo>
                      <a:pt x="4572" y="3810"/>
                    </a:lnTo>
                    <a:lnTo>
                      <a:pt x="9144" y="6858"/>
                    </a:lnTo>
                    <a:lnTo>
                      <a:pt x="15240" y="838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20" name="object 820"/>
              <p:cNvSpPr/>
              <p:nvPr/>
            </p:nvSpPr>
            <p:spPr>
              <a:xfrm>
                <a:off x="1955177" y="4642865"/>
                <a:ext cx="155575" cy="468630"/>
              </a:xfrm>
              <a:custGeom>
                <a:avLst/>
                <a:gdLst/>
                <a:ahLst/>
                <a:cxnLst/>
                <a:rect l="l" t="t" r="r" b="b"/>
                <a:pathLst>
                  <a:path w="155575" h="468629">
                    <a:moveTo>
                      <a:pt x="66293" y="468629"/>
                    </a:moveTo>
                    <a:lnTo>
                      <a:pt x="139445" y="433577"/>
                    </a:lnTo>
                    <a:lnTo>
                      <a:pt x="139445" y="407669"/>
                    </a:lnTo>
                    <a:lnTo>
                      <a:pt x="145541" y="323087"/>
                    </a:lnTo>
                    <a:lnTo>
                      <a:pt x="150113" y="318515"/>
                    </a:lnTo>
                    <a:lnTo>
                      <a:pt x="153161" y="312419"/>
                    </a:lnTo>
                    <a:lnTo>
                      <a:pt x="152399" y="305561"/>
                    </a:lnTo>
                    <a:lnTo>
                      <a:pt x="152399" y="300227"/>
                    </a:lnTo>
                    <a:lnTo>
                      <a:pt x="150876" y="294893"/>
                    </a:lnTo>
                    <a:lnTo>
                      <a:pt x="148590" y="289559"/>
                    </a:lnTo>
                    <a:lnTo>
                      <a:pt x="150876" y="288797"/>
                    </a:lnTo>
                    <a:lnTo>
                      <a:pt x="154162" y="250495"/>
                    </a:lnTo>
                    <a:lnTo>
                      <a:pt x="155305" y="182749"/>
                    </a:lnTo>
                    <a:lnTo>
                      <a:pt x="155447" y="148589"/>
                    </a:lnTo>
                    <a:lnTo>
                      <a:pt x="154685" y="144017"/>
                    </a:lnTo>
                    <a:lnTo>
                      <a:pt x="153923" y="138683"/>
                    </a:lnTo>
                    <a:lnTo>
                      <a:pt x="132373" y="104322"/>
                    </a:lnTo>
                    <a:lnTo>
                      <a:pt x="100583" y="83057"/>
                    </a:lnTo>
                    <a:lnTo>
                      <a:pt x="99821" y="79247"/>
                    </a:lnTo>
                    <a:lnTo>
                      <a:pt x="107942" y="72151"/>
                    </a:lnTo>
                    <a:lnTo>
                      <a:pt x="113918" y="63626"/>
                    </a:lnTo>
                    <a:lnTo>
                      <a:pt x="117609" y="53959"/>
                    </a:lnTo>
                    <a:lnTo>
                      <a:pt x="118871" y="43433"/>
                    </a:lnTo>
                    <a:lnTo>
                      <a:pt x="115645" y="26681"/>
                    </a:lnTo>
                    <a:lnTo>
                      <a:pt x="106775" y="12858"/>
                    </a:lnTo>
                    <a:lnTo>
                      <a:pt x="93475" y="3464"/>
                    </a:lnTo>
                    <a:lnTo>
                      <a:pt x="76961" y="0"/>
                    </a:lnTo>
                    <a:lnTo>
                      <a:pt x="60007" y="3464"/>
                    </a:lnTo>
                    <a:lnTo>
                      <a:pt x="46481" y="12858"/>
                    </a:lnTo>
                    <a:lnTo>
                      <a:pt x="37528" y="26681"/>
                    </a:lnTo>
                    <a:lnTo>
                      <a:pt x="34289" y="43433"/>
                    </a:lnTo>
                    <a:lnTo>
                      <a:pt x="35552" y="54078"/>
                    </a:lnTo>
                    <a:lnTo>
                      <a:pt x="39242" y="64007"/>
                    </a:lnTo>
                    <a:lnTo>
                      <a:pt x="45219" y="72794"/>
                    </a:lnTo>
                    <a:lnTo>
                      <a:pt x="53339" y="80009"/>
                    </a:lnTo>
                    <a:lnTo>
                      <a:pt x="44207" y="83700"/>
                    </a:lnTo>
                    <a:lnTo>
                      <a:pt x="6095" y="108965"/>
                    </a:lnTo>
                    <a:lnTo>
                      <a:pt x="2857" y="156209"/>
                    </a:lnTo>
                    <a:lnTo>
                      <a:pt x="2285" y="195833"/>
                    </a:lnTo>
                    <a:lnTo>
                      <a:pt x="2285" y="208978"/>
                    </a:lnTo>
                    <a:lnTo>
                      <a:pt x="2285" y="222122"/>
                    </a:lnTo>
                    <a:lnTo>
                      <a:pt x="2285" y="235267"/>
                    </a:lnTo>
                    <a:lnTo>
                      <a:pt x="2285" y="248411"/>
                    </a:lnTo>
                    <a:lnTo>
                      <a:pt x="3047" y="252221"/>
                    </a:lnTo>
                    <a:lnTo>
                      <a:pt x="5333" y="256031"/>
                    </a:lnTo>
                    <a:lnTo>
                      <a:pt x="9143" y="258317"/>
                    </a:lnTo>
                    <a:lnTo>
                      <a:pt x="5333" y="262127"/>
                    </a:lnTo>
                    <a:lnTo>
                      <a:pt x="3809" y="266699"/>
                    </a:lnTo>
                    <a:lnTo>
                      <a:pt x="3047" y="272033"/>
                    </a:lnTo>
                    <a:lnTo>
                      <a:pt x="2988" y="280582"/>
                    </a:lnTo>
                    <a:lnTo>
                      <a:pt x="6000" y="288416"/>
                    </a:lnTo>
                    <a:lnTo>
                      <a:pt x="11727" y="294536"/>
                    </a:lnTo>
                    <a:lnTo>
                      <a:pt x="19811" y="297941"/>
                    </a:lnTo>
                    <a:lnTo>
                      <a:pt x="20573" y="297941"/>
                    </a:lnTo>
                    <a:lnTo>
                      <a:pt x="22859" y="298703"/>
                    </a:lnTo>
                    <a:lnTo>
                      <a:pt x="25145" y="297941"/>
                    </a:lnTo>
                    <a:lnTo>
                      <a:pt x="26669" y="296417"/>
                    </a:lnTo>
                    <a:lnTo>
                      <a:pt x="33527" y="397001"/>
                    </a:lnTo>
                    <a:lnTo>
                      <a:pt x="0" y="429005"/>
                    </a:lnTo>
                    <a:lnTo>
                      <a:pt x="0" y="436625"/>
                    </a:lnTo>
                    <a:lnTo>
                      <a:pt x="25907" y="449579"/>
                    </a:lnTo>
                    <a:lnTo>
                      <a:pt x="37337" y="445769"/>
                    </a:lnTo>
                    <a:lnTo>
                      <a:pt x="38099" y="453389"/>
                    </a:lnTo>
                    <a:lnTo>
                      <a:pt x="64007" y="467867"/>
                    </a:lnTo>
                    <a:lnTo>
                      <a:pt x="66293" y="468629"/>
                    </a:lnTo>
                  </a:path>
                </a:pathLst>
              </a:custGeom>
              <a:ln w="9143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21" name="object 821"/>
              <p:cNvSpPr/>
              <p:nvPr/>
            </p:nvSpPr>
            <p:spPr>
              <a:xfrm>
                <a:off x="2335415" y="4892040"/>
                <a:ext cx="41148" cy="48768"/>
              </a:xfrm>
              <a:prstGeom prst="rect">
                <a:avLst/>
              </a:prstGeom>
              <a:blipFill>
                <a:blip r:embed="rId37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22" name="object 822"/>
              <p:cNvSpPr/>
              <p:nvPr/>
            </p:nvSpPr>
            <p:spPr>
              <a:xfrm>
                <a:off x="2331605" y="4734877"/>
                <a:ext cx="121157" cy="375094"/>
              </a:xfrm>
              <a:prstGeom prst="rect">
                <a:avLst/>
              </a:prstGeom>
              <a:blipFill>
                <a:blip r:embed="rId37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23" name="object 823"/>
              <p:cNvSpPr/>
              <p:nvPr/>
            </p:nvSpPr>
            <p:spPr>
              <a:xfrm>
                <a:off x="2357513" y="4917185"/>
                <a:ext cx="120650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95579">
                    <a:moveTo>
                      <a:pt x="33528" y="152233"/>
                    </a:moveTo>
                    <a:lnTo>
                      <a:pt x="33528" y="135636"/>
                    </a:lnTo>
                    <a:lnTo>
                      <a:pt x="23788" y="141910"/>
                    </a:lnTo>
                    <a:lnTo>
                      <a:pt x="15049" y="149256"/>
                    </a:lnTo>
                    <a:lnTo>
                      <a:pt x="7167" y="157603"/>
                    </a:lnTo>
                    <a:lnTo>
                      <a:pt x="0" y="166878"/>
                    </a:lnTo>
                    <a:lnTo>
                      <a:pt x="0" y="172212"/>
                    </a:lnTo>
                    <a:lnTo>
                      <a:pt x="1408" y="175029"/>
                    </a:lnTo>
                    <a:lnTo>
                      <a:pt x="11430" y="171450"/>
                    </a:lnTo>
                    <a:lnTo>
                      <a:pt x="12192" y="171450"/>
                    </a:lnTo>
                    <a:lnTo>
                      <a:pt x="21347" y="163008"/>
                    </a:lnTo>
                    <a:lnTo>
                      <a:pt x="30575" y="154781"/>
                    </a:lnTo>
                    <a:lnTo>
                      <a:pt x="33528" y="152233"/>
                    </a:lnTo>
                    <a:close/>
                  </a:path>
                  <a:path w="120650" h="195579">
                    <a:moveTo>
                      <a:pt x="1524" y="175260"/>
                    </a:moveTo>
                    <a:lnTo>
                      <a:pt x="1408" y="175029"/>
                    </a:lnTo>
                    <a:lnTo>
                      <a:pt x="762" y="175260"/>
                    </a:lnTo>
                    <a:lnTo>
                      <a:pt x="1524" y="175260"/>
                    </a:lnTo>
                    <a:close/>
                  </a:path>
                  <a:path w="120650" h="195579">
                    <a:moveTo>
                      <a:pt x="49530" y="138684"/>
                    </a:moveTo>
                    <a:lnTo>
                      <a:pt x="48768" y="138684"/>
                    </a:lnTo>
                    <a:lnTo>
                      <a:pt x="44958" y="5333"/>
                    </a:lnTo>
                    <a:lnTo>
                      <a:pt x="37338" y="0"/>
                    </a:lnTo>
                    <a:lnTo>
                      <a:pt x="32766" y="134874"/>
                    </a:lnTo>
                    <a:lnTo>
                      <a:pt x="33528" y="135636"/>
                    </a:lnTo>
                    <a:lnTo>
                      <a:pt x="33528" y="152233"/>
                    </a:lnTo>
                    <a:lnTo>
                      <a:pt x="39945" y="146696"/>
                    </a:lnTo>
                    <a:lnTo>
                      <a:pt x="49530" y="138684"/>
                    </a:lnTo>
                    <a:close/>
                  </a:path>
                  <a:path w="120650" h="195579">
                    <a:moveTo>
                      <a:pt x="120396" y="29718"/>
                    </a:moveTo>
                    <a:lnTo>
                      <a:pt x="84582" y="28955"/>
                    </a:lnTo>
                    <a:lnTo>
                      <a:pt x="76200" y="150876"/>
                    </a:lnTo>
                    <a:lnTo>
                      <a:pt x="76200" y="151638"/>
                    </a:lnTo>
                    <a:lnTo>
                      <a:pt x="66091" y="158924"/>
                    </a:lnTo>
                    <a:lnTo>
                      <a:pt x="56483" y="167068"/>
                    </a:lnTo>
                    <a:lnTo>
                      <a:pt x="47589" y="176069"/>
                    </a:lnTo>
                    <a:lnTo>
                      <a:pt x="39624" y="185928"/>
                    </a:lnTo>
                    <a:lnTo>
                      <a:pt x="39624" y="192024"/>
                    </a:lnTo>
                    <a:lnTo>
                      <a:pt x="40386" y="195072"/>
                    </a:lnTo>
                    <a:lnTo>
                      <a:pt x="40386" y="194310"/>
                    </a:lnTo>
                    <a:lnTo>
                      <a:pt x="114300" y="158496"/>
                    </a:lnTo>
                    <a:lnTo>
                      <a:pt x="114300" y="133350"/>
                    </a:lnTo>
                    <a:lnTo>
                      <a:pt x="120396" y="2971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24" name="object 824"/>
              <p:cNvSpPr/>
              <p:nvPr/>
            </p:nvSpPr>
            <p:spPr>
              <a:xfrm>
                <a:off x="2349893" y="4719065"/>
                <a:ext cx="135636" cy="79248"/>
              </a:xfrm>
              <a:prstGeom prst="rect">
                <a:avLst/>
              </a:prstGeom>
              <a:blipFill>
                <a:blip r:embed="rId37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25" name="object 825"/>
              <p:cNvSpPr/>
              <p:nvPr/>
            </p:nvSpPr>
            <p:spPr>
              <a:xfrm>
                <a:off x="2442095" y="4923282"/>
                <a:ext cx="42922" cy="49529"/>
              </a:xfrm>
              <a:prstGeom prst="rect">
                <a:avLst/>
              </a:prstGeom>
              <a:blipFill>
                <a:blip r:embed="rId37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26" name="object 826"/>
              <p:cNvSpPr/>
              <p:nvPr/>
            </p:nvSpPr>
            <p:spPr>
              <a:xfrm>
                <a:off x="2366657" y="4642865"/>
                <a:ext cx="84581" cy="86868"/>
              </a:xfrm>
              <a:prstGeom prst="rect">
                <a:avLst/>
              </a:prstGeom>
              <a:blipFill>
                <a:blip r:embed="rId38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27" name="object 827"/>
              <p:cNvSpPr/>
              <p:nvPr/>
            </p:nvSpPr>
            <p:spPr>
              <a:xfrm>
                <a:off x="2378849" y="4716017"/>
                <a:ext cx="58419" cy="13970"/>
              </a:xfrm>
              <a:custGeom>
                <a:avLst/>
                <a:gdLst/>
                <a:ahLst/>
                <a:cxnLst/>
                <a:rect l="l" t="t" r="r" b="b"/>
                <a:pathLst>
                  <a:path w="58419" h="13970">
                    <a:moveTo>
                      <a:pt x="57912" y="3810"/>
                    </a:moveTo>
                    <a:lnTo>
                      <a:pt x="51816" y="7929"/>
                    </a:lnTo>
                    <a:lnTo>
                      <a:pt x="45148" y="11049"/>
                    </a:lnTo>
                    <a:lnTo>
                      <a:pt x="38195" y="13025"/>
                    </a:lnTo>
                    <a:lnTo>
                      <a:pt x="31242" y="13716"/>
                    </a:lnTo>
                    <a:lnTo>
                      <a:pt x="22288" y="12751"/>
                    </a:lnTo>
                    <a:lnTo>
                      <a:pt x="13906" y="10001"/>
                    </a:lnTo>
                    <a:lnTo>
                      <a:pt x="6381" y="5679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28" name="object 828"/>
              <p:cNvSpPr/>
              <p:nvPr/>
            </p:nvSpPr>
            <p:spPr>
              <a:xfrm>
                <a:off x="2443619" y="4775596"/>
                <a:ext cx="44195" cy="162317"/>
              </a:xfrm>
              <a:prstGeom prst="rect">
                <a:avLst/>
              </a:prstGeom>
              <a:blipFill>
                <a:blip r:embed="rId38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29" name="object 829"/>
              <p:cNvSpPr/>
              <p:nvPr/>
            </p:nvSpPr>
            <p:spPr>
              <a:xfrm>
                <a:off x="2371991" y="4922520"/>
                <a:ext cx="3556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35560" h="165100">
                    <a:moveTo>
                      <a:pt x="31242" y="0"/>
                    </a:moveTo>
                    <a:lnTo>
                      <a:pt x="35052" y="133350"/>
                    </a:lnTo>
                    <a:lnTo>
                      <a:pt x="25931" y="140910"/>
                    </a:lnTo>
                    <a:lnTo>
                      <a:pt x="16954" y="148685"/>
                    </a:lnTo>
                    <a:lnTo>
                      <a:pt x="8262" y="156602"/>
                    </a:lnTo>
                    <a:lnTo>
                      <a:pt x="0" y="16459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30" name="object 830"/>
              <p:cNvSpPr/>
              <p:nvPr/>
            </p:nvSpPr>
            <p:spPr>
              <a:xfrm>
                <a:off x="2431427" y="4826508"/>
                <a:ext cx="4953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49530" h="146050">
                    <a:moveTo>
                      <a:pt x="49530" y="136398"/>
                    </a:moveTo>
                    <a:lnTo>
                      <a:pt x="43826" y="142386"/>
                    </a:lnTo>
                    <a:lnTo>
                      <a:pt x="36480" y="145446"/>
                    </a:lnTo>
                    <a:lnTo>
                      <a:pt x="28420" y="145506"/>
                    </a:lnTo>
                    <a:lnTo>
                      <a:pt x="20574" y="142494"/>
                    </a:lnTo>
                    <a:lnTo>
                      <a:pt x="14466" y="136790"/>
                    </a:lnTo>
                    <a:lnTo>
                      <a:pt x="11144" y="129444"/>
                    </a:lnTo>
                    <a:lnTo>
                      <a:pt x="10822" y="121384"/>
                    </a:lnTo>
                    <a:lnTo>
                      <a:pt x="13716" y="113538"/>
                    </a:lnTo>
                    <a:lnTo>
                      <a:pt x="14478" y="112776"/>
                    </a:lnTo>
                    <a:lnTo>
                      <a:pt x="15240" y="112014"/>
                    </a:lnTo>
                    <a:lnTo>
                      <a:pt x="16002" y="111252"/>
                    </a:lnTo>
                    <a:lnTo>
                      <a:pt x="8382" y="109728"/>
                    </a:lnTo>
                    <a:lnTo>
                      <a:pt x="2286" y="103632"/>
                    </a:lnTo>
                    <a:lnTo>
                      <a:pt x="762" y="96012"/>
                    </a:lnTo>
                    <a:lnTo>
                      <a:pt x="750" y="72009"/>
                    </a:lnTo>
                    <a:lnTo>
                      <a:pt x="666" y="48006"/>
                    </a:lnTo>
                    <a:lnTo>
                      <a:pt x="440" y="24003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31" name="object 831"/>
              <p:cNvSpPr/>
              <p:nvPr/>
            </p:nvSpPr>
            <p:spPr>
              <a:xfrm>
                <a:off x="2352941" y="4795265"/>
                <a:ext cx="6350" cy="14414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145">
                    <a:moveTo>
                      <a:pt x="6095" y="144018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32" name="object 832"/>
              <p:cNvSpPr/>
              <p:nvPr/>
            </p:nvSpPr>
            <p:spPr>
              <a:xfrm>
                <a:off x="2342273" y="4900421"/>
                <a:ext cx="1524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15239" h="8889">
                    <a:moveTo>
                      <a:pt x="0" y="0"/>
                    </a:moveTo>
                    <a:lnTo>
                      <a:pt x="4572" y="3810"/>
                    </a:lnTo>
                    <a:lnTo>
                      <a:pt x="9144" y="6858"/>
                    </a:lnTo>
                    <a:lnTo>
                      <a:pt x="15240" y="838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33" name="object 833"/>
              <p:cNvSpPr/>
              <p:nvPr/>
            </p:nvSpPr>
            <p:spPr>
              <a:xfrm>
                <a:off x="2332367" y="4642865"/>
                <a:ext cx="155575" cy="468630"/>
              </a:xfrm>
              <a:custGeom>
                <a:avLst/>
                <a:gdLst/>
                <a:ahLst/>
                <a:cxnLst/>
                <a:rect l="l" t="t" r="r" b="b"/>
                <a:pathLst>
                  <a:path w="155575" h="468629">
                    <a:moveTo>
                      <a:pt x="66293" y="468629"/>
                    </a:moveTo>
                    <a:lnTo>
                      <a:pt x="139445" y="433577"/>
                    </a:lnTo>
                    <a:lnTo>
                      <a:pt x="139445" y="407669"/>
                    </a:lnTo>
                    <a:lnTo>
                      <a:pt x="145541" y="323087"/>
                    </a:lnTo>
                    <a:lnTo>
                      <a:pt x="150113" y="318515"/>
                    </a:lnTo>
                    <a:lnTo>
                      <a:pt x="153161" y="312419"/>
                    </a:lnTo>
                    <a:lnTo>
                      <a:pt x="152399" y="305561"/>
                    </a:lnTo>
                    <a:lnTo>
                      <a:pt x="152399" y="300227"/>
                    </a:lnTo>
                    <a:lnTo>
                      <a:pt x="151637" y="294893"/>
                    </a:lnTo>
                    <a:lnTo>
                      <a:pt x="148590" y="289559"/>
                    </a:lnTo>
                    <a:lnTo>
                      <a:pt x="150876" y="288797"/>
                    </a:lnTo>
                    <a:lnTo>
                      <a:pt x="153161" y="287273"/>
                    </a:lnTo>
                    <a:lnTo>
                      <a:pt x="153161" y="284225"/>
                    </a:lnTo>
                    <a:lnTo>
                      <a:pt x="154162" y="250495"/>
                    </a:lnTo>
                    <a:lnTo>
                      <a:pt x="154876" y="216693"/>
                    </a:lnTo>
                    <a:lnTo>
                      <a:pt x="155305" y="182749"/>
                    </a:lnTo>
                    <a:lnTo>
                      <a:pt x="155447" y="148589"/>
                    </a:lnTo>
                    <a:lnTo>
                      <a:pt x="154685" y="144017"/>
                    </a:lnTo>
                    <a:lnTo>
                      <a:pt x="153923" y="138683"/>
                    </a:lnTo>
                    <a:lnTo>
                      <a:pt x="132373" y="104322"/>
                    </a:lnTo>
                    <a:lnTo>
                      <a:pt x="100583" y="83057"/>
                    </a:lnTo>
                    <a:lnTo>
                      <a:pt x="100583" y="79247"/>
                    </a:lnTo>
                    <a:lnTo>
                      <a:pt x="108263" y="72151"/>
                    </a:lnTo>
                    <a:lnTo>
                      <a:pt x="114014" y="63626"/>
                    </a:lnTo>
                    <a:lnTo>
                      <a:pt x="117621" y="53959"/>
                    </a:lnTo>
                    <a:lnTo>
                      <a:pt x="118871" y="43433"/>
                    </a:lnTo>
                    <a:lnTo>
                      <a:pt x="115966" y="26681"/>
                    </a:lnTo>
                    <a:lnTo>
                      <a:pt x="107060" y="12858"/>
                    </a:lnTo>
                    <a:lnTo>
                      <a:pt x="93583" y="3464"/>
                    </a:lnTo>
                    <a:lnTo>
                      <a:pt x="76961" y="0"/>
                    </a:lnTo>
                    <a:lnTo>
                      <a:pt x="60007" y="3464"/>
                    </a:lnTo>
                    <a:lnTo>
                      <a:pt x="46481" y="12858"/>
                    </a:lnTo>
                    <a:lnTo>
                      <a:pt x="37528" y="26681"/>
                    </a:lnTo>
                    <a:lnTo>
                      <a:pt x="34289" y="43433"/>
                    </a:lnTo>
                    <a:lnTo>
                      <a:pt x="35552" y="54078"/>
                    </a:lnTo>
                    <a:lnTo>
                      <a:pt x="39242" y="64007"/>
                    </a:lnTo>
                    <a:lnTo>
                      <a:pt x="45219" y="72794"/>
                    </a:lnTo>
                    <a:lnTo>
                      <a:pt x="53339" y="80009"/>
                    </a:lnTo>
                    <a:lnTo>
                      <a:pt x="44207" y="83700"/>
                    </a:lnTo>
                    <a:lnTo>
                      <a:pt x="6095" y="108965"/>
                    </a:lnTo>
                    <a:lnTo>
                      <a:pt x="2857" y="156209"/>
                    </a:lnTo>
                    <a:lnTo>
                      <a:pt x="2285" y="195833"/>
                    </a:lnTo>
                    <a:lnTo>
                      <a:pt x="2285" y="208978"/>
                    </a:lnTo>
                    <a:lnTo>
                      <a:pt x="2285" y="222122"/>
                    </a:lnTo>
                    <a:lnTo>
                      <a:pt x="2285" y="235267"/>
                    </a:lnTo>
                    <a:lnTo>
                      <a:pt x="2285" y="248411"/>
                    </a:lnTo>
                    <a:lnTo>
                      <a:pt x="3047" y="252221"/>
                    </a:lnTo>
                    <a:lnTo>
                      <a:pt x="5333" y="256031"/>
                    </a:lnTo>
                    <a:lnTo>
                      <a:pt x="9143" y="258317"/>
                    </a:lnTo>
                    <a:lnTo>
                      <a:pt x="6095" y="262127"/>
                    </a:lnTo>
                    <a:lnTo>
                      <a:pt x="3809" y="266699"/>
                    </a:lnTo>
                    <a:lnTo>
                      <a:pt x="3047" y="272033"/>
                    </a:lnTo>
                    <a:lnTo>
                      <a:pt x="2988" y="280582"/>
                    </a:lnTo>
                    <a:lnTo>
                      <a:pt x="6000" y="288416"/>
                    </a:lnTo>
                    <a:lnTo>
                      <a:pt x="11727" y="294536"/>
                    </a:lnTo>
                    <a:lnTo>
                      <a:pt x="19811" y="297941"/>
                    </a:lnTo>
                    <a:lnTo>
                      <a:pt x="20573" y="297941"/>
                    </a:lnTo>
                    <a:lnTo>
                      <a:pt x="22859" y="298703"/>
                    </a:lnTo>
                    <a:lnTo>
                      <a:pt x="25145" y="297941"/>
                    </a:lnTo>
                    <a:lnTo>
                      <a:pt x="26669" y="296417"/>
                    </a:lnTo>
                    <a:lnTo>
                      <a:pt x="33527" y="397001"/>
                    </a:lnTo>
                    <a:lnTo>
                      <a:pt x="0" y="429005"/>
                    </a:lnTo>
                    <a:lnTo>
                      <a:pt x="0" y="436625"/>
                    </a:lnTo>
                    <a:lnTo>
                      <a:pt x="25907" y="449579"/>
                    </a:lnTo>
                    <a:lnTo>
                      <a:pt x="37337" y="445769"/>
                    </a:lnTo>
                    <a:lnTo>
                      <a:pt x="38099" y="453389"/>
                    </a:lnTo>
                    <a:lnTo>
                      <a:pt x="64007" y="467867"/>
                    </a:lnTo>
                    <a:lnTo>
                      <a:pt x="66293" y="468629"/>
                    </a:lnTo>
                  </a:path>
                </a:pathLst>
              </a:custGeom>
              <a:ln w="9143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34" name="object 834"/>
              <p:cNvSpPr/>
              <p:nvPr/>
            </p:nvSpPr>
            <p:spPr>
              <a:xfrm>
                <a:off x="2712605" y="4892040"/>
                <a:ext cx="41147" cy="48768"/>
              </a:xfrm>
              <a:prstGeom prst="rect">
                <a:avLst/>
              </a:prstGeom>
              <a:blipFill>
                <a:blip r:embed="rId38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35" name="object 835"/>
              <p:cNvSpPr/>
              <p:nvPr/>
            </p:nvSpPr>
            <p:spPr>
              <a:xfrm>
                <a:off x="2708795" y="4734877"/>
                <a:ext cx="121157" cy="375094"/>
              </a:xfrm>
              <a:prstGeom prst="rect">
                <a:avLst/>
              </a:prstGeom>
              <a:blipFill>
                <a:blip r:embed="rId38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36" name="object 836"/>
              <p:cNvSpPr/>
              <p:nvPr/>
            </p:nvSpPr>
            <p:spPr>
              <a:xfrm>
                <a:off x="2734703" y="4917185"/>
                <a:ext cx="121285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1285" h="195579">
                    <a:moveTo>
                      <a:pt x="33528" y="152233"/>
                    </a:moveTo>
                    <a:lnTo>
                      <a:pt x="33528" y="135636"/>
                    </a:lnTo>
                    <a:lnTo>
                      <a:pt x="24122" y="141910"/>
                    </a:lnTo>
                    <a:lnTo>
                      <a:pt x="15430" y="149256"/>
                    </a:lnTo>
                    <a:lnTo>
                      <a:pt x="7596" y="157603"/>
                    </a:lnTo>
                    <a:lnTo>
                      <a:pt x="762" y="166878"/>
                    </a:lnTo>
                    <a:lnTo>
                      <a:pt x="0" y="169164"/>
                    </a:lnTo>
                    <a:lnTo>
                      <a:pt x="0" y="172212"/>
                    </a:lnTo>
                    <a:lnTo>
                      <a:pt x="1415" y="175042"/>
                    </a:lnTo>
                    <a:lnTo>
                      <a:pt x="12192" y="171450"/>
                    </a:lnTo>
                    <a:lnTo>
                      <a:pt x="21347" y="163008"/>
                    </a:lnTo>
                    <a:lnTo>
                      <a:pt x="30575" y="154781"/>
                    </a:lnTo>
                    <a:lnTo>
                      <a:pt x="33528" y="152233"/>
                    </a:lnTo>
                    <a:close/>
                  </a:path>
                  <a:path w="121285" h="195579">
                    <a:moveTo>
                      <a:pt x="1524" y="175260"/>
                    </a:moveTo>
                    <a:lnTo>
                      <a:pt x="1415" y="175042"/>
                    </a:lnTo>
                    <a:lnTo>
                      <a:pt x="762" y="175260"/>
                    </a:lnTo>
                    <a:lnTo>
                      <a:pt x="1524" y="175260"/>
                    </a:lnTo>
                    <a:close/>
                  </a:path>
                  <a:path w="121285" h="195579">
                    <a:moveTo>
                      <a:pt x="49530" y="138684"/>
                    </a:moveTo>
                    <a:lnTo>
                      <a:pt x="48768" y="138684"/>
                    </a:lnTo>
                    <a:lnTo>
                      <a:pt x="45720" y="5333"/>
                    </a:lnTo>
                    <a:lnTo>
                      <a:pt x="37338" y="0"/>
                    </a:lnTo>
                    <a:lnTo>
                      <a:pt x="32766" y="134874"/>
                    </a:lnTo>
                    <a:lnTo>
                      <a:pt x="33528" y="135636"/>
                    </a:lnTo>
                    <a:lnTo>
                      <a:pt x="33528" y="152233"/>
                    </a:lnTo>
                    <a:lnTo>
                      <a:pt x="39945" y="146696"/>
                    </a:lnTo>
                    <a:lnTo>
                      <a:pt x="49530" y="138684"/>
                    </a:lnTo>
                    <a:close/>
                  </a:path>
                  <a:path w="121285" h="195579">
                    <a:moveTo>
                      <a:pt x="121158" y="29718"/>
                    </a:moveTo>
                    <a:lnTo>
                      <a:pt x="84582" y="28955"/>
                    </a:lnTo>
                    <a:lnTo>
                      <a:pt x="76200" y="150876"/>
                    </a:lnTo>
                    <a:lnTo>
                      <a:pt x="76200" y="151638"/>
                    </a:lnTo>
                    <a:lnTo>
                      <a:pt x="66091" y="158924"/>
                    </a:lnTo>
                    <a:lnTo>
                      <a:pt x="56483" y="167068"/>
                    </a:lnTo>
                    <a:lnTo>
                      <a:pt x="47589" y="176069"/>
                    </a:lnTo>
                    <a:lnTo>
                      <a:pt x="39624" y="185928"/>
                    </a:lnTo>
                    <a:lnTo>
                      <a:pt x="39624" y="192024"/>
                    </a:lnTo>
                    <a:lnTo>
                      <a:pt x="40386" y="195072"/>
                    </a:lnTo>
                    <a:lnTo>
                      <a:pt x="40386" y="194310"/>
                    </a:lnTo>
                    <a:lnTo>
                      <a:pt x="114300" y="158496"/>
                    </a:lnTo>
                    <a:lnTo>
                      <a:pt x="114300" y="133350"/>
                    </a:lnTo>
                    <a:lnTo>
                      <a:pt x="121158" y="2971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37" name="object 837"/>
              <p:cNvSpPr/>
              <p:nvPr/>
            </p:nvSpPr>
            <p:spPr>
              <a:xfrm>
                <a:off x="2727083" y="4719065"/>
                <a:ext cx="135636" cy="79248"/>
              </a:xfrm>
              <a:prstGeom prst="rect">
                <a:avLst/>
              </a:prstGeom>
              <a:blipFill>
                <a:blip r:embed="rId38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38" name="object 838"/>
              <p:cNvSpPr/>
              <p:nvPr/>
            </p:nvSpPr>
            <p:spPr>
              <a:xfrm>
                <a:off x="2819285" y="4923282"/>
                <a:ext cx="43433" cy="49529"/>
              </a:xfrm>
              <a:prstGeom prst="rect">
                <a:avLst/>
              </a:prstGeom>
              <a:blipFill>
                <a:blip r:embed="rId38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39" name="object 839"/>
              <p:cNvSpPr/>
              <p:nvPr/>
            </p:nvSpPr>
            <p:spPr>
              <a:xfrm>
                <a:off x="2743847" y="4642865"/>
                <a:ext cx="84582" cy="86868"/>
              </a:xfrm>
              <a:prstGeom prst="rect">
                <a:avLst/>
              </a:prstGeom>
              <a:blipFill>
                <a:blip r:embed="rId38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40" name="object 840"/>
              <p:cNvSpPr/>
              <p:nvPr/>
            </p:nvSpPr>
            <p:spPr>
              <a:xfrm>
                <a:off x="2756039" y="4716017"/>
                <a:ext cx="58419" cy="13970"/>
              </a:xfrm>
              <a:custGeom>
                <a:avLst/>
                <a:gdLst/>
                <a:ahLst/>
                <a:cxnLst/>
                <a:rect l="l" t="t" r="r" b="b"/>
                <a:pathLst>
                  <a:path w="58419" h="13970">
                    <a:moveTo>
                      <a:pt x="57912" y="3810"/>
                    </a:moveTo>
                    <a:lnTo>
                      <a:pt x="51816" y="7929"/>
                    </a:lnTo>
                    <a:lnTo>
                      <a:pt x="45148" y="11049"/>
                    </a:lnTo>
                    <a:lnTo>
                      <a:pt x="38195" y="13025"/>
                    </a:lnTo>
                    <a:lnTo>
                      <a:pt x="31242" y="13716"/>
                    </a:lnTo>
                    <a:lnTo>
                      <a:pt x="22288" y="12751"/>
                    </a:lnTo>
                    <a:lnTo>
                      <a:pt x="13906" y="10001"/>
                    </a:lnTo>
                    <a:lnTo>
                      <a:pt x="6381" y="5679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41" name="object 841"/>
              <p:cNvSpPr/>
              <p:nvPr/>
            </p:nvSpPr>
            <p:spPr>
              <a:xfrm>
                <a:off x="2820809" y="4775596"/>
                <a:ext cx="44182" cy="162317"/>
              </a:xfrm>
              <a:prstGeom prst="rect">
                <a:avLst/>
              </a:prstGeom>
              <a:blipFill>
                <a:blip r:embed="rId38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42" name="object 842"/>
              <p:cNvSpPr/>
              <p:nvPr/>
            </p:nvSpPr>
            <p:spPr>
              <a:xfrm>
                <a:off x="2749181" y="4922520"/>
                <a:ext cx="3556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35560" h="165100">
                    <a:moveTo>
                      <a:pt x="31242" y="0"/>
                    </a:moveTo>
                    <a:lnTo>
                      <a:pt x="35052" y="133350"/>
                    </a:lnTo>
                    <a:lnTo>
                      <a:pt x="25931" y="140910"/>
                    </a:lnTo>
                    <a:lnTo>
                      <a:pt x="16954" y="148685"/>
                    </a:lnTo>
                    <a:lnTo>
                      <a:pt x="8262" y="156602"/>
                    </a:lnTo>
                    <a:lnTo>
                      <a:pt x="0" y="16459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43" name="object 843"/>
              <p:cNvSpPr/>
              <p:nvPr/>
            </p:nvSpPr>
            <p:spPr>
              <a:xfrm>
                <a:off x="2808617" y="4826508"/>
                <a:ext cx="4953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49530" h="146050">
                    <a:moveTo>
                      <a:pt x="49530" y="136398"/>
                    </a:moveTo>
                    <a:lnTo>
                      <a:pt x="43826" y="142386"/>
                    </a:lnTo>
                    <a:lnTo>
                      <a:pt x="36480" y="145446"/>
                    </a:lnTo>
                    <a:lnTo>
                      <a:pt x="28420" y="145506"/>
                    </a:lnTo>
                    <a:lnTo>
                      <a:pt x="20574" y="142494"/>
                    </a:lnTo>
                    <a:lnTo>
                      <a:pt x="14466" y="136790"/>
                    </a:lnTo>
                    <a:lnTo>
                      <a:pt x="11144" y="129444"/>
                    </a:lnTo>
                    <a:lnTo>
                      <a:pt x="10822" y="121384"/>
                    </a:lnTo>
                    <a:lnTo>
                      <a:pt x="13716" y="113538"/>
                    </a:lnTo>
                    <a:lnTo>
                      <a:pt x="14478" y="112776"/>
                    </a:lnTo>
                    <a:lnTo>
                      <a:pt x="15240" y="112014"/>
                    </a:lnTo>
                    <a:lnTo>
                      <a:pt x="16002" y="111252"/>
                    </a:lnTo>
                    <a:lnTo>
                      <a:pt x="8382" y="109728"/>
                    </a:lnTo>
                    <a:lnTo>
                      <a:pt x="2286" y="103632"/>
                    </a:lnTo>
                    <a:lnTo>
                      <a:pt x="762" y="96012"/>
                    </a:lnTo>
                    <a:lnTo>
                      <a:pt x="750" y="72009"/>
                    </a:lnTo>
                    <a:lnTo>
                      <a:pt x="666" y="48006"/>
                    </a:lnTo>
                    <a:lnTo>
                      <a:pt x="440" y="24003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44" name="object 844"/>
              <p:cNvSpPr/>
              <p:nvPr/>
            </p:nvSpPr>
            <p:spPr>
              <a:xfrm>
                <a:off x="2730131" y="4795265"/>
                <a:ext cx="6350" cy="14414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145">
                    <a:moveTo>
                      <a:pt x="6095" y="144018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45" name="object 845"/>
              <p:cNvSpPr/>
              <p:nvPr/>
            </p:nvSpPr>
            <p:spPr>
              <a:xfrm>
                <a:off x="2719463" y="4900421"/>
                <a:ext cx="1524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15239" h="8889">
                    <a:moveTo>
                      <a:pt x="0" y="0"/>
                    </a:moveTo>
                    <a:lnTo>
                      <a:pt x="4572" y="3810"/>
                    </a:lnTo>
                    <a:lnTo>
                      <a:pt x="9144" y="6858"/>
                    </a:lnTo>
                    <a:lnTo>
                      <a:pt x="15240" y="838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46" name="object 846"/>
              <p:cNvSpPr/>
              <p:nvPr/>
            </p:nvSpPr>
            <p:spPr>
              <a:xfrm>
                <a:off x="2709557" y="4642865"/>
                <a:ext cx="155575" cy="468630"/>
              </a:xfrm>
              <a:custGeom>
                <a:avLst/>
                <a:gdLst/>
                <a:ahLst/>
                <a:cxnLst/>
                <a:rect l="l" t="t" r="r" b="b"/>
                <a:pathLst>
                  <a:path w="155575" h="468629">
                    <a:moveTo>
                      <a:pt x="66293" y="468629"/>
                    </a:moveTo>
                    <a:lnTo>
                      <a:pt x="139445" y="433577"/>
                    </a:lnTo>
                    <a:lnTo>
                      <a:pt x="139445" y="407669"/>
                    </a:lnTo>
                    <a:lnTo>
                      <a:pt x="145541" y="323087"/>
                    </a:lnTo>
                    <a:lnTo>
                      <a:pt x="150113" y="318515"/>
                    </a:lnTo>
                    <a:lnTo>
                      <a:pt x="153161" y="312419"/>
                    </a:lnTo>
                    <a:lnTo>
                      <a:pt x="153161" y="305561"/>
                    </a:lnTo>
                    <a:lnTo>
                      <a:pt x="153161" y="300227"/>
                    </a:lnTo>
                    <a:lnTo>
                      <a:pt x="151637" y="294893"/>
                    </a:lnTo>
                    <a:lnTo>
                      <a:pt x="148590" y="289559"/>
                    </a:lnTo>
                    <a:lnTo>
                      <a:pt x="150876" y="288797"/>
                    </a:lnTo>
                    <a:lnTo>
                      <a:pt x="153161" y="287273"/>
                    </a:lnTo>
                    <a:lnTo>
                      <a:pt x="153161" y="284225"/>
                    </a:lnTo>
                    <a:lnTo>
                      <a:pt x="154483" y="250495"/>
                    </a:lnTo>
                    <a:lnTo>
                      <a:pt x="155162" y="216693"/>
                    </a:lnTo>
                    <a:lnTo>
                      <a:pt x="155412" y="182749"/>
                    </a:lnTo>
                    <a:lnTo>
                      <a:pt x="155447" y="148589"/>
                    </a:lnTo>
                    <a:lnTo>
                      <a:pt x="155447" y="144017"/>
                    </a:lnTo>
                    <a:lnTo>
                      <a:pt x="153923" y="138683"/>
                    </a:lnTo>
                    <a:lnTo>
                      <a:pt x="153161" y="134111"/>
                    </a:lnTo>
                    <a:lnTo>
                      <a:pt x="122681" y="96773"/>
                    </a:lnTo>
                    <a:lnTo>
                      <a:pt x="100583" y="83057"/>
                    </a:lnTo>
                    <a:lnTo>
                      <a:pt x="100583" y="79247"/>
                    </a:lnTo>
                    <a:lnTo>
                      <a:pt x="108263" y="72151"/>
                    </a:lnTo>
                    <a:lnTo>
                      <a:pt x="114014" y="63626"/>
                    </a:lnTo>
                    <a:lnTo>
                      <a:pt x="117621" y="53959"/>
                    </a:lnTo>
                    <a:lnTo>
                      <a:pt x="118871" y="43433"/>
                    </a:lnTo>
                    <a:lnTo>
                      <a:pt x="115966" y="26681"/>
                    </a:lnTo>
                    <a:lnTo>
                      <a:pt x="107060" y="12858"/>
                    </a:lnTo>
                    <a:lnTo>
                      <a:pt x="93583" y="3464"/>
                    </a:lnTo>
                    <a:lnTo>
                      <a:pt x="76961" y="0"/>
                    </a:lnTo>
                    <a:lnTo>
                      <a:pt x="60328" y="3464"/>
                    </a:lnTo>
                    <a:lnTo>
                      <a:pt x="46767" y="12858"/>
                    </a:lnTo>
                    <a:lnTo>
                      <a:pt x="37635" y="26681"/>
                    </a:lnTo>
                    <a:lnTo>
                      <a:pt x="34289" y="43433"/>
                    </a:lnTo>
                    <a:lnTo>
                      <a:pt x="35552" y="54078"/>
                    </a:lnTo>
                    <a:lnTo>
                      <a:pt x="39242" y="64007"/>
                    </a:lnTo>
                    <a:lnTo>
                      <a:pt x="45219" y="72794"/>
                    </a:lnTo>
                    <a:lnTo>
                      <a:pt x="53339" y="80009"/>
                    </a:lnTo>
                    <a:lnTo>
                      <a:pt x="44315" y="83700"/>
                    </a:lnTo>
                    <a:lnTo>
                      <a:pt x="6095" y="108965"/>
                    </a:lnTo>
                    <a:lnTo>
                      <a:pt x="2857" y="156209"/>
                    </a:lnTo>
                    <a:lnTo>
                      <a:pt x="2285" y="195833"/>
                    </a:lnTo>
                    <a:lnTo>
                      <a:pt x="2285" y="208978"/>
                    </a:lnTo>
                    <a:lnTo>
                      <a:pt x="2285" y="222122"/>
                    </a:lnTo>
                    <a:lnTo>
                      <a:pt x="2285" y="235267"/>
                    </a:lnTo>
                    <a:lnTo>
                      <a:pt x="2285" y="248411"/>
                    </a:lnTo>
                    <a:lnTo>
                      <a:pt x="3047" y="252221"/>
                    </a:lnTo>
                    <a:lnTo>
                      <a:pt x="5333" y="256031"/>
                    </a:lnTo>
                    <a:lnTo>
                      <a:pt x="9143" y="258317"/>
                    </a:lnTo>
                    <a:lnTo>
                      <a:pt x="6095" y="262127"/>
                    </a:lnTo>
                    <a:lnTo>
                      <a:pt x="3809" y="266699"/>
                    </a:lnTo>
                    <a:lnTo>
                      <a:pt x="3047" y="272033"/>
                    </a:lnTo>
                    <a:lnTo>
                      <a:pt x="2988" y="280582"/>
                    </a:lnTo>
                    <a:lnTo>
                      <a:pt x="6000" y="288416"/>
                    </a:lnTo>
                    <a:lnTo>
                      <a:pt x="11727" y="294536"/>
                    </a:lnTo>
                    <a:lnTo>
                      <a:pt x="19811" y="297941"/>
                    </a:lnTo>
                    <a:lnTo>
                      <a:pt x="20573" y="297941"/>
                    </a:lnTo>
                    <a:lnTo>
                      <a:pt x="22859" y="298703"/>
                    </a:lnTo>
                    <a:lnTo>
                      <a:pt x="25145" y="297941"/>
                    </a:lnTo>
                    <a:lnTo>
                      <a:pt x="26669" y="296417"/>
                    </a:lnTo>
                    <a:lnTo>
                      <a:pt x="33527" y="397001"/>
                    </a:lnTo>
                    <a:lnTo>
                      <a:pt x="0" y="429005"/>
                    </a:lnTo>
                    <a:lnTo>
                      <a:pt x="0" y="436625"/>
                    </a:lnTo>
                    <a:lnTo>
                      <a:pt x="25907" y="449579"/>
                    </a:lnTo>
                    <a:lnTo>
                      <a:pt x="37337" y="445769"/>
                    </a:lnTo>
                    <a:lnTo>
                      <a:pt x="38099" y="453389"/>
                    </a:lnTo>
                    <a:lnTo>
                      <a:pt x="64007" y="467867"/>
                    </a:lnTo>
                    <a:lnTo>
                      <a:pt x="66293" y="468629"/>
                    </a:lnTo>
                  </a:path>
                </a:pathLst>
              </a:custGeom>
              <a:ln w="9143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47" name="object 847"/>
              <p:cNvSpPr/>
              <p:nvPr/>
            </p:nvSpPr>
            <p:spPr>
              <a:xfrm>
                <a:off x="3089795" y="4892040"/>
                <a:ext cx="41148" cy="48768"/>
              </a:xfrm>
              <a:prstGeom prst="rect">
                <a:avLst/>
              </a:prstGeom>
              <a:blipFill>
                <a:blip r:embed="rId38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48" name="object 848"/>
              <p:cNvSpPr/>
              <p:nvPr/>
            </p:nvSpPr>
            <p:spPr>
              <a:xfrm>
                <a:off x="3085985" y="4734877"/>
                <a:ext cx="121157" cy="375094"/>
              </a:xfrm>
              <a:prstGeom prst="rect">
                <a:avLst/>
              </a:prstGeom>
              <a:blipFill>
                <a:blip r:embed="rId38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49" name="object 849"/>
              <p:cNvSpPr/>
              <p:nvPr/>
            </p:nvSpPr>
            <p:spPr>
              <a:xfrm>
                <a:off x="3111893" y="4917185"/>
                <a:ext cx="121285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1285" h="195579">
                    <a:moveTo>
                      <a:pt x="33528" y="152233"/>
                    </a:moveTo>
                    <a:lnTo>
                      <a:pt x="33528" y="135636"/>
                    </a:lnTo>
                    <a:lnTo>
                      <a:pt x="24122" y="141910"/>
                    </a:lnTo>
                    <a:lnTo>
                      <a:pt x="15430" y="149256"/>
                    </a:lnTo>
                    <a:lnTo>
                      <a:pt x="7596" y="157603"/>
                    </a:lnTo>
                    <a:lnTo>
                      <a:pt x="762" y="166878"/>
                    </a:lnTo>
                    <a:lnTo>
                      <a:pt x="0" y="169164"/>
                    </a:lnTo>
                    <a:lnTo>
                      <a:pt x="0" y="172212"/>
                    </a:lnTo>
                    <a:lnTo>
                      <a:pt x="1415" y="175042"/>
                    </a:lnTo>
                    <a:lnTo>
                      <a:pt x="12192" y="171450"/>
                    </a:lnTo>
                    <a:lnTo>
                      <a:pt x="21347" y="163008"/>
                    </a:lnTo>
                    <a:lnTo>
                      <a:pt x="30575" y="154781"/>
                    </a:lnTo>
                    <a:lnTo>
                      <a:pt x="33528" y="152233"/>
                    </a:lnTo>
                    <a:close/>
                  </a:path>
                  <a:path w="121285" h="195579">
                    <a:moveTo>
                      <a:pt x="1524" y="175260"/>
                    </a:moveTo>
                    <a:lnTo>
                      <a:pt x="1415" y="175042"/>
                    </a:lnTo>
                    <a:lnTo>
                      <a:pt x="762" y="175260"/>
                    </a:lnTo>
                    <a:lnTo>
                      <a:pt x="1524" y="175260"/>
                    </a:lnTo>
                    <a:close/>
                  </a:path>
                  <a:path w="121285" h="195579">
                    <a:moveTo>
                      <a:pt x="49530" y="138684"/>
                    </a:moveTo>
                    <a:lnTo>
                      <a:pt x="45720" y="5333"/>
                    </a:lnTo>
                    <a:lnTo>
                      <a:pt x="37338" y="0"/>
                    </a:lnTo>
                    <a:lnTo>
                      <a:pt x="32766" y="134874"/>
                    </a:lnTo>
                    <a:lnTo>
                      <a:pt x="33528" y="135636"/>
                    </a:lnTo>
                    <a:lnTo>
                      <a:pt x="33528" y="152233"/>
                    </a:lnTo>
                    <a:lnTo>
                      <a:pt x="39945" y="146696"/>
                    </a:lnTo>
                    <a:lnTo>
                      <a:pt x="49530" y="138684"/>
                    </a:lnTo>
                    <a:close/>
                  </a:path>
                  <a:path w="121285" h="195579">
                    <a:moveTo>
                      <a:pt x="121158" y="29718"/>
                    </a:moveTo>
                    <a:lnTo>
                      <a:pt x="84582" y="28955"/>
                    </a:lnTo>
                    <a:lnTo>
                      <a:pt x="76200" y="150876"/>
                    </a:lnTo>
                    <a:lnTo>
                      <a:pt x="76200" y="151638"/>
                    </a:lnTo>
                    <a:lnTo>
                      <a:pt x="66091" y="158924"/>
                    </a:lnTo>
                    <a:lnTo>
                      <a:pt x="56483" y="167068"/>
                    </a:lnTo>
                    <a:lnTo>
                      <a:pt x="47589" y="176069"/>
                    </a:lnTo>
                    <a:lnTo>
                      <a:pt x="39624" y="185928"/>
                    </a:lnTo>
                    <a:lnTo>
                      <a:pt x="39624" y="192024"/>
                    </a:lnTo>
                    <a:lnTo>
                      <a:pt x="40386" y="195072"/>
                    </a:lnTo>
                    <a:lnTo>
                      <a:pt x="40386" y="194310"/>
                    </a:lnTo>
                    <a:lnTo>
                      <a:pt x="114300" y="158496"/>
                    </a:lnTo>
                    <a:lnTo>
                      <a:pt x="114300" y="133350"/>
                    </a:lnTo>
                    <a:lnTo>
                      <a:pt x="121158" y="2971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50" name="object 850"/>
              <p:cNvSpPr/>
              <p:nvPr/>
            </p:nvSpPr>
            <p:spPr>
              <a:xfrm>
                <a:off x="3104273" y="4719065"/>
                <a:ext cx="135636" cy="79248"/>
              </a:xfrm>
              <a:prstGeom prst="rect">
                <a:avLst/>
              </a:prstGeom>
              <a:blipFill>
                <a:blip r:embed="rId39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51" name="object 851"/>
              <p:cNvSpPr/>
              <p:nvPr/>
            </p:nvSpPr>
            <p:spPr>
              <a:xfrm>
                <a:off x="3197237" y="4923282"/>
                <a:ext cx="42671" cy="49529"/>
              </a:xfrm>
              <a:prstGeom prst="rect">
                <a:avLst/>
              </a:prstGeom>
              <a:blipFill>
                <a:blip r:embed="rId39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52" name="object 852"/>
              <p:cNvSpPr/>
              <p:nvPr/>
            </p:nvSpPr>
            <p:spPr>
              <a:xfrm>
                <a:off x="3121037" y="4642865"/>
                <a:ext cx="84581" cy="86868"/>
              </a:xfrm>
              <a:prstGeom prst="rect">
                <a:avLst/>
              </a:prstGeom>
              <a:blipFill>
                <a:blip r:embed="rId39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53" name="object 853"/>
              <p:cNvSpPr/>
              <p:nvPr/>
            </p:nvSpPr>
            <p:spPr>
              <a:xfrm>
                <a:off x="3133229" y="4716017"/>
                <a:ext cx="58419" cy="13970"/>
              </a:xfrm>
              <a:custGeom>
                <a:avLst/>
                <a:gdLst/>
                <a:ahLst/>
                <a:cxnLst/>
                <a:rect l="l" t="t" r="r" b="b"/>
                <a:pathLst>
                  <a:path w="58419" h="13970">
                    <a:moveTo>
                      <a:pt x="57912" y="3810"/>
                    </a:moveTo>
                    <a:lnTo>
                      <a:pt x="51923" y="7929"/>
                    </a:lnTo>
                    <a:lnTo>
                      <a:pt x="45434" y="11049"/>
                    </a:lnTo>
                    <a:lnTo>
                      <a:pt x="38516" y="13025"/>
                    </a:lnTo>
                    <a:lnTo>
                      <a:pt x="31242" y="13716"/>
                    </a:lnTo>
                    <a:lnTo>
                      <a:pt x="22395" y="12751"/>
                    </a:lnTo>
                    <a:lnTo>
                      <a:pt x="14192" y="10001"/>
                    </a:lnTo>
                    <a:lnTo>
                      <a:pt x="6703" y="5679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54" name="object 854"/>
              <p:cNvSpPr/>
              <p:nvPr/>
            </p:nvSpPr>
            <p:spPr>
              <a:xfrm>
                <a:off x="3197999" y="4775596"/>
                <a:ext cx="44189" cy="162317"/>
              </a:xfrm>
              <a:prstGeom prst="rect">
                <a:avLst/>
              </a:prstGeom>
              <a:blipFill>
                <a:blip r:embed="rId39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55" name="object 855"/>
              <p:cNvSpPr/>
              <p:nvPr/>
            </p:nvSpPr>
            <p:spPr>
              <a:xfrm>
                <a:off x="3126371" y="4922520"/>
                <a:ext cx="3556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35560" h="165100">
                    <a:moveTo>
                      <a:pt x="31242" y="0"/>
                    </a:moveTo>
                    <a:lnTo>
                      <a:pt x="35052" y="133350"/>
                    </a:lnTo>
                    <a:lnTo>
                      <a:pt x="25931" y="140910"/>
                    </a:lnTo>
                    <a:lnTo>
                      <a:pt x="16954" y="148685"/>
                    </a:lnTo>
                    <a:lnTo>
                      <a:pt x="8262" y="156602"/>
                    </a:lnTo>
                    <a:lnTo>
                      <a:pt x="0" y="16459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56" name="object 856"/>
              <p:cNvSpPr/>
              <p:nvPr/>
            </p:nvSpPr>
            <p:spPr>
              <a:xfrm>
                <a:off x="3186569" y="4826508"/>
                <a:ext cx="48895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48894" h="146050">
                    <a:moveTo>
                      <a:pt x="48768" y="136398"/>
                    </a:moveTo>
                    <a:lnTo>
                      <a:pt x="43064" y="142386"/>
                    </a:lnTo>
                    <a:lnTo>
                      <a:pt x="35718" y="145446"/>
                    </a:lnTo>
                    <a:lnTo>
                      <a:pt x="27658" y="145506"/>
                    </a:lnTo>
                    <a:lnTo>
                      <a:pt x="19812" y="142494"/>
                    </a:lnTo>
                    <a:lnTo>
                      <a:pt x="13704" y="136790"/>
                    </a:lnTo>
                    <a:lnTo>
                      <a:pt x="10382" y="129444"/>
                    </a:lnTo>
                    <a:lnTo>
                      <a:pt x="10060" y="121384"/>
                    </a:lnTo>
                    <a:lnTo>
                      <a:pt x="12954" y="113538"/>
                    </a:lnTo>
                    <a:lnTo>
                      <a:pt x="13716" y="112776"/>
                    </a:lnTo>
                    <a:lnTo>
                      <a:pt x="14478" y="112014"/>
                    </a:lnTo>
                    <a:lnTo>
                      <a:pt x="15240" y="111252"/>
                    </a:lnTo>
                    <a:lnTo>
                      <a:pt x="7620" y="109728"/>
                    </a:lnTo>
                    <a:lnTo>
                      <a:pt x="1524" y="103632"/>
                    </a:lnTo>
                    <a:lnTo>
                      <a:pt x="0" y="96012"/>
                    </a:lnTo>
                    <a:lnTo>
                      <a:pt x="0" y="72009"/>
                    </a:lnTo>
                    <a:lnTo>
                      <a:pt x="0" y="48006"/>
                    </a:lnTo>
                    <a:lnTo>
                      <a:pt x="0" y="24003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57" name="object 857"/>
              <p:cNvSpPr/>
              <p:nvPr/>
            </p:nvSpPr>
            <p:spPr>
              <a:xfrm>
                <a:off x="3107321" y="4795265"/>
                <a:ext cx="6350" cy="14414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145">
                    <a:moveTo>
                      <a:pt x="6095" y="144018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58" name="object 858"/>
              <p:cNvSpPr/>
              <p:nvPr/>
            </p:nvSpPr>
            <p:spPr>
              <a:xfrm>
                <a:off x="3096653" y="4900421"/>
                <a:ext cx="1524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15239" h="8889">
                    <a:moveTo>
                      <a:pt x="0" y="0"/>
                    </a:moveTo>
                    <a:lnTo>
                      <a:pt x="4572" y="3810"/>
                    </a:lnTo>
                    <a:lnTo>
                      <a:pt x="9144" y="6858"/>
                    </a:lnTo>
                    <a:lnTo>
                      <a:pt x="15240" y="838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59" name="object 859"/>
              <p:cNvSpPr/>
              <p:nvPr/>
            </p:nvSpPr>
            <p:spPr>
              <a:xfrm>
                <a:off x="3086747" y="4642865"/>
                <a:ext cx="155575" cy="468630"/>
              </a:xfrm>
              <a:custGeom>
                <a:avLst/>
                <a:gdLst/>
                <a:ahLst/>
                <a:cxnLst/>
                <a:rect l="l" t="t" r="r" b="b"/>
                <a:pathLst>
                  <a:path w="155575" h="468629">
                    <a:moveTo>
                      <a:pt x="66293" y="468629"/>
                    </a:moveTo>
                    <a:lnTo>
                      <a:pt x="139445" y="433577"/>
                    </a:lnTo>
                    <a:lnTo>
                      <a:pt x="139445" y="407669"/>
                    </a:lnTo>
                    <a:lnTo>
                      <a:pt x="145541" y="323087"/>
                    </a:lnTo>
                    <a:lnTo>
                      <a:pt x="150113" y="318515"/>
                    </a:lnTo>
                    <a:lnTo>
                      <a:pt x="153161" y="312419"/>
                    </a:lnTo>
                    <a:lnTo>
                      <a:pt x="153161" y="305561"/>
                    </a:lnTo>
                    <a:lnTo>
                      <a:pt x="153161" y="300227"/>
                    </a:lnTo>
                    <a:lnTo>
                      <a:pt x="151637" y="294893"/>
                    </a:lnTo>
                    <a:lnTo>
                      <a:pt x="148590" y="289559"/>
                    </a:lnTo>
                    <a:lnTo>
                      <a:pt x="150876" y="288797"/>
                    </a:lnTo>
                    <a:lnTo>
                      <a:pt x="154805" y="250495"/>
                    </a:lnTo>
                    <a:lnTo>
                      <a:pt x="155424" y="182749"/>
                    </a:lnTo>
                    <a:lnTo>
                      <a:pt x="155447" y="148589"/>
                    </a:lnTo>
                    <a:lnTo>
                      <a:pt x="155447" y="144017"/>
                    </a:lnTo>
                    <a:lnTo>
                      <a:pt x="153923" y="138683"/>
                    </a:lnTo>
                    <a:lnTo>
                      <a:pt x="153161" y="134111"/>
                    </a:lnTo>
                    <a:lnTo>
                      <a:pt x="122681" y="96773"/>
                    </a:lnTo>
                    <a:lnTo>
                      <a:pt x="100583" y="83057"/>
                    </a:lnTo>
                    <a:lnTo>
                      <a:pt x="100583" y="79247"/>
                    </a:lnTo>
                    <a:lnTo>
                      <a:pt x="108263" y="72151"/>
                    </a:lnTo>
                    <a:lnTo>
                      <a:pt x="114014" y="63626"/>
                    </a:lnTo>
                    <a:lnTo>
                      <a:pt x="117621" y="53959"/>
                    </a:lnTo>
                    <a:lnTo>
                      <a:pt x="118871" y="43433"/>
                    </a:lnTo>
                    <a:lnTo>
                      <a:pt x="115966" y="26681"/>
                    </a:lnTo>
                    <a:lnTo>
                      <a:pt x="107060" y="12858"/>
                    </a:lnTo>
                    <a:lnTo>
                      <a:pt x="93583" y="3464"/>
                    </a:lnTo>
                    <a:lnTo>
                      <a:pt x="76961" y="0"/>
                    </a:lnTo>
                    <a:lnTo>
                      <a:pt x="60328" y="3464"/>
                    </a:lnTo>
                    <a:lnTo>
                      <a:pt x="46767" y="12858"/>
                    </a:lnTo>
                    <a:lnTo>
                      <a:pt x="37635" y="26681"/>
                    </a:lnTo>
                    <a:lnTo>
                      <a:pt x="34289" y="43433"/>
                    </a:lnTo>
                    <a:lnTo>
                      <a:pt x="35552" y="54078"/>
                    </a:lnTo>
                    <a:lnTo>
                      <a:pt x="39242" y="64007"/>
                    </a:lnTo>
                    <a:lnTo>
                      <a:pt x="45219" y="72794"/>
                    </a:lnTo>
                    <a:lnTo>
                      <a:pt x="53339" y="80009"/>
                    </a:lnTo>
                    <a:lnTo>
                      <a:pt x="44315" y="83700"/>
                    </a:lnTo>
                    <a:lnTo>
                      <a:pt x="6095" y="108965"/>
                    </a:lnTo>
                    <a:lnTo>
                      <a:pt x="2857" y="156209"/>
                    </a:lnTo>
                    <a:lnTo>
                      <a:pt x="2285" y="195833"/>
                    </a:lnTo>
                    <a:lnTo>
                      <a:pt x="2297" y="208978"/>
                    </a:lnTo>
                    <a:lnTo>
                      <a:pt x="2381" y="222122"/>
                    </a:lnTo>
                    <a:lnTo>
                      <a:pt x="2607" y="235267"/>
                    </a:lnTo>
                    <a:lnTo>
                      <a:pt x="3047" y="248411"/>
                    </a:lnTo>
                    <a:lnTo>
                      <a:pt x="3047" y="252221"/>
                    </a:lnTo>
                    <a:lnTo>
                      <a:pt x="5333" y="256031"/>
                    </a:lnTo>
                    <a:lnTo>
                      <a:pt x="9143" y="258317"/>
                    </a:lnTo>
                    <a:lnTo>
                      <a:pt x="6095" y="262127"/>
                    </a:lnTo>
                    <a:lnTo>
                      <a:pt x="3809" y="266699"/>
                    </a:lnTo>
                    <a:lnTo>
                      <a:pt x="3047" y="272033"/>
                    </a:lnTo>
                    <a:lnTo>
                      <a:pt x="2988" y="280582"/>
                    </a:lnTo>
                    <a:lnTo>
                      <a:pt x="6000" y="288416"/>
                    </a:lnTo>
                    <a:lnTo>
                      <a:pt x="11727" y="294536"/>
                    </a:lnTo>
                    <a:lnTo>
                      <a:pt x="19811" y="297941"/>
                    </a:lnTo>
                    <a:lnTo>
                      <a:pt x="20573" y="297941"/>
                    </a:lnTo>
                    <a:lnTo>
                      <a:pt x="22859" y="298703"/>
                    </a:lnTo>
                    <a:lnTo>
                      <a:pt x="25145" y="297941"/>
                    </a:lnTo>
                    <a:lnTo>
                      <a:pt x="26669" y="296417"/>
                    </a:lnTo>
                    <a:lnTo>
                      <a:pt x="33527" y="397001"/>
                    </a:lnTo>
                    <a:lnTo>
                      <a:pt x="0" y="429005"/>
                    </a:lnTo>
                    <a:lnTo>
                      <a:pt x="0" y="436625"/>
                    </a:lnTo>
                    <a:lnTo>
                      <a:pt x="25907" y="449579"/>
                    </a:lnTo>
                    <a:lnTo>
                      <a:pt x="37337" y="445769"/>
                    </a:lnTo>
                    <a:lnTo>
                      <a:pt x="38099" y="453389"/>
                    </a:lnTo>
                    <a:lnTo>
                      <a:pt x="64007" y="467867"/>
                    </a:lnTo>
                    <a:lnTo>
                      <a:pt x="66293" y="468629"/>
                    </a:lnTo>
                  </a:path>
                </a:pathLst>
              </a:custGeom>
              <a:ln w="9143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60" name="object 860"/>
              <p:cNvSpPr/>
              <p:nvPr/>
            </p:nvSpPr>
            <p:spPr>
              <a:xfrm>
                <a:off x="3466985" y="4892040"/>
                <a:ext cx="41148" cy="48768"/>
              </a:xfrm>
              <a:prstGeom prst="rect">
                <a:avLst/>
              </a:prstGeom>
              <a:blipFill>
                <a:blip r:embed="rId39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61" name="object 861"/>
              <p:cNvSpPr/>
              <p:nvPr/>
            </p:nvSpPr>
            <p:spPr>
              <a:xfrm>
                <a:off x="3463175" y="4734877"/>
                <a:ext cx="121920" cy="375094"/>
              </a:xfrm>
              <a:prstGeom prst="rect">
                <a:avLst/>
              </a:prstGeom>
              <a:blipFill>
                <a:blip r:embed="rId39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62" name="object 862"/>
              <p:cNvSpPr/>
              <p:nvPr/>
            </p:nvSpPr>
            <p:spPr>
              <a:xfrm>
                <a:off x="3489083" y="4917185"/>
                <a:ext cx="121285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1285" h="195579">
                    <a:moveTo>
                      <a:pt x="33527" y="152233"/>
                    </a:moveTo>
                    <a:lnTo>
                      <a:pt x="33527" y="135636"/>
                    </a:lnTo>
                    <a:lnTo>
                      <a:pt x="24122" y="141910"/>
                    </a:lnTo>
                    <a:lnTo>
                      <a:pt x="15430" y="149256"/>
                    </a:lnTo>
                    <a:lnTo>
                      <a:pt x="7596" y="157603"/>
                    </a:lnTo>
                    <a:lnTo>
                      <a:pt x="761" y="166878"/>
                    </a:lnTo>
                    <a:lnTo>
                      <a:pt x="0" y="169164"/>
                    </a:lnTo>
                    <a:lnTo>
                      <a:pt x="0" y="172212"/>
                    </a:lnTo>
                    <a:lnTo>
                      <a:pt x="1415" y="175042"/>
                    </a:lnTo>
                    <a:lnTo>
                      <a:pt x="12191" y="171450"/>
                    </a:lnTo>
                    <a:lnTo>
                      <a:pt x="21347" y="163008"/>
                    </a:lnTo>
                    <a:lnTo>
                      <a:pt x="30575" y="154781"/>
                    </a:lnTo>
                    <a:lnTo>
                      <a:pt x="33527" y="152233"/>
                    </a:lnTo>
                    <a:close/>
                  </a:path>
                  <a:path w="121285" h="195579">
                    <a:moveTo>
                      <a:pt x="1523" y="175260"/>
                    </a:moveTo>
                    <a:lnTo>
                      <a:pt x="1415" y="175042"/>
                    </a:lnTo>
                    <a:lnTo>
                      <a:pt x="761" y="175260"/>
                    </a:lnTo>
                    <a:lnTo>
                      <a:pt x="1523" y="175260"/>
                    </a:lnTo>
                    <a:close/>
                  </a:path>
                  <a:path w="121285" h="195579">
                    <a:moveTo>
                      <a:pt x="49529" y="138684"/>
                    </a:moveTo>
                    <a:lnTo>
                      <a:pt x="45719" y="5333"/>
                    </a:lnTo>
                    <a:lnTo>
                      <a:pt x="37337" y="0"/>
                    </a:lnTo>
                    <a:lnTo>
                      <a:pt x="32765" y="134874"/>
                    </a:lnTo>
                    <a:lnTo>
                      <a:pt x="33527" y="135636"/>
                    </a:lnTo>
                    <a:lnTo>
                      <a:pt x="33527" y="152233"/>
                    </a:lnTo>
                    <a:lnTo>
                      <a:pt x="39945" y="146696"/>
                    </a:lnTo>
                    <a:lnTo>
                      <a:pt x="49529" y="138684"/>
                    </a:lnTo>
                    <a:close/>
                  </a:path>
                  <a:path w="121285" h="195579">
                    <a:moveTo>
                      <a:pt x="121157" y="29718"/>
                    </a:moveTo>
                    <a:lnTo>
                      <a:pt x="84581" y="28955"/>
                    </a:lnTo>
                    <a:lnTo>
                      <a:pt x="76199" y="150876"/>
                    </a:lnTo>
                    <a:lnTo>
                      <a:pt x="76199" y="151638"/>
                    </a:lnTo>
                    <a:lnTo>
                      <a:pt x="66091" y="158924"/>
                    </a:lnTo>
                    <a:lnTo>
                      <a:pt x="56483" y="167068"/>
                    </a:lnTo>
                    <a:lnTo>
                      <a:pt x="47589" y="176069"/>
                    </a:lnTo>
                    <a:lnTo>
                      <a:pt x="39623" y="185928"/>
                    </a:lnTo>
                    <a:lnTo>
                      <a:pt x="39623" y="192024"/>
                    </a:lnTo>
                    <a:lnTo>
                      <a:pt x="40385" y="195072"/>
                    </a:lnTo>
                    <a:lnTo>
                      <a:pt x="40385" y="194310"/>
                    </a:lnTo>
                    <a:lnTo>
                      <a:pt x="114299" y="158496"/>
                    </a:lnTo>
                    <a:lnTo>
                      <a:pt x="114299" y="133350"/>
                    </a:lnTo>
                    <a:lnTo>
                      <a:pt x="121157" y="2971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63" name="object 863"/>
              <p:cNvSpPr/>
              <p:nvPr/>
            </p:nvSpPr>
            <p:spPr>
              <a:xfrm>
                <a:off x="3482225" y="4719065"/>
                <a:ext cx="134874" cy="79248"/>
              </a:xfrm>
              <a:prstGeom prst="rect">
                <a:avLst/>
              </a:prstGeom>
              <a:blipFill>
                <a:blip r:embed="rId39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64" name="object 864"/>
              <p:cNvSpPr/>
              <p:nvPr/>
            </p:nvSpPr>
            <p:spPr>
              <a:xfrm>
                <a:off x="3574427" y="4923282"/>
                <a:ext cx="42671" cy="49529"/>
              </a:xfrm>
              <a:prstGeom prst="rect">
                <a:avLst/>
              </a:prstGeom>
              <a:blipFill>
                <a:blip r:embed="rId39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65" name="object 865"/>
              <p:cNvSpPr/>
              <p:nvPr/>
            </p:nvSpPr>
            <p:spPr>
              <a:xfrm>
                <a:off x="3498227" y="4642865"/>
                <a:ext cx="84581" cy="86868"/>
              </a:xfrm>
              <a:prstGeom prst="rect">
                <a:avLst/>
              </a:prstGeom>
              <a:blipFill>
                <a:blip r:embed="rId39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66" name="object 866"/>
              <p:cNvSpPr/>
              <p:nvPr/>
            </p:nvSpPr>
            <p:spPr>
              <a:xfrm>
                <a:off x="3510419" y="4716017"/>
                <a:ext cx="58419" cy="1397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13970">
                    <a:moveTo>
                      <a:pt x="57912" y="3810"/>
                    </a:moveTo>
                    <a:lnTo>
                      <a:pt x="51923" y="7929"/>
                    </a:lnTo>
                    <a:lnTo>
                      <a:pt x="45434" y="11049"/>
                    </a:lnTo>
                    <a:lnTo>
                      <a:pt x="38516" y="13025"/>
                    </a:lnTo>
                    <a:lnTo>
                      <a:pt x="31242" y="13716"/>
                    </a:lnTo>
                    <a:lnTo>
                      <a:pt x="22395" y="12751"/>
                    </a:lnTo>
                    <a:lnTo>
                      <a:pt x="14192" y="10001"/>
                    </a:lnTo>
                    <a:lnTo>
                      <a:pt x="6703" y="5679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67" name="object 867"/>
              <p:cNvSpPr/>
              <p:nvPr/>
            </p:nvSpPr>
            <p:spPr>
              <a:xfrm>
                <a:off x="3575189" y="4775596"/>
                <a:ext cx="44189" cy="162317"/>
              </a:xfrm>
              <a:prstGeom prst="rect">
                <a:avLst/>
              </a:prstGeom>
              <a:blipFill>
                <a:blip r:embed="rId39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68" name="object 868"/>
              <p:cNvSpPr/>
              <p:nvPr/>
            </p:nvSpPr>
            <p:spPr>
              <a:xfrm>
                <a:off x="3503561" y="4922520"/>
                <a:ext cx="3556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35560" h="165100">
                    <a:moveTo>
                      <a:pt x="31241" y="0"/>
                    </a:moveTo>
                    <a:lnTo>
                      <a:pt x="35051" y="133350"/>
                    </a:lnTo>
                    <a:lnTo>
                      <a:pt x="25931" y="140910"/>
                    </a:lnTo>
                    <a:lnTo>
                      <a:pt x="16954" y="148685"/>
                    </a:lnTo>
                    <a:lnTo>
                      <a:pt x="8262" y="156602"/>
                    </a:lnTo>
                    <a:lnTo>
                      <a:pt x="0" y="16459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69" name="object 869"/>
              <p:cNvSpPr/>
              <p:nvPr/>
            </p:nvSpPr>
            <p:spPr>
              <a:xfrm>
                <a:off x="3563759" y="4826508"/>
                <a:ext cx="48895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48895" h="146050">
                    <a:moveTo>
                      <a:pt x="48767" y="136398"/>
                    </a:moveTo>
                    <a:lnTo>
                      <a:pt x="43064" y="142386"/>
                    </a:lnTo>
                    <a:lnTo>
                      <a:pt x="35718" y="145446"/>
                    </a:lnTo>
                    <a:lnTo>
                      <a:pt x="27658" y="145506"/>
                    </a:lnTo>
                    <a:lnTo>
                      <a:pt x="19811" y="142494"/>
                    </a:lnTo>
                    <a:lnTo>
                      <a:pt x="13704" y="136790"/>
                    </a:lnTo>
                    <a:lnTo>
                      <a:pt x="10382" y="129444"/>
                    </a:lnTo>
                    <a:lnTo>
                      <a:pt x="10060" y="121384"/>
                    </a:lnTo>
                    <a:lnTo>
                      <a:pt x="12953" y="113538"/>
                    </a:lnTo>
                    <a:lnTo>
                      <a:pt x="13715" y="112776"/>
                    </a:lnTo>
                    <a:lnTo>
                      <a:pt x="14477" y="112014"/>
                    </a:lnTo>
                    <a:lnTo>
                      <a:pt x="15239" y="111252"/>
                    </a:lnTo>
                    <a:lnTo>
                      <a:pt x="7619" y="109728"/>
                    </a:lnTo>
                    <a:lnTo>
                      <a:pt x="1523" y="103632"/>
                    </a:lnTo>
                    <a:lnTo>
                      <a:pt x="0" y="96012"/>
                    </a:lnTo>
                    <a:lnTo>
                      <a:pt x="0" y="72009"/>
                    </a:lnTo>
                    <a:lnTo>
                      <a:pt x="0" y="48006"/>
                    </a:lnTo>
                    <a:lnTo>
                      <a:pt x="0" y="24003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70" name="object 870"/>
              <p:cNvSpPr/>
              <p:nvPr/>
            </p:nvSpPr>
            <p:spPr>
              <a:xfrm>
                <a:off x="3484511" y="4795265"/>
                <a:ext cx="6350" cy="14414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145">
                    <a:moveTo>
                      <a:pt x="6096" y="144018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71" name="object 871"/>
              <p:cNvSpPr/>
              <p:nvPr/>
            </p:nvSpPr>
            <p:spPr>
              <a:xfrm>
                <a:off x="3473843" y="4900421"/>
                <a:ext cx="1524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15239" h="8889">
                    <a:moveTo>
                      <a:pt x="0" y="0"/>
                    </a:moveTo>
                    <a:lnTo>
                      <a:pt x="4572" y="3810"/>
                    </a:lnTo>
                    <a:lnTo>
                      <a:pt x="9906" y="6858"/>
                    </a:lnTo>
                    <a:lnTo>
                      <a:pt x="15240" y="838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72" name="object 872"/>
              <p:cNvSpPr/>
              <p:nvPr/>
            </p:nvSpPr>
            <p:spPr>
              <a:xfrm>
                <a:off x="3463937" y="4642865"/>
                <a:ext cx="155575" cy="468630"/>
              </a:xfrm>
              <a:custGeom>
                <a:avLst/>
                <a:gdLst/>
                <a:ahLst/>
                <a:cxnLst/>
                <a:rect l="l" t="t" r="r" b="b"/>
                <a:pathLst>
                  <a:path w="155575" h="468629">
                    <a:moveTo>
                      <a:pt x="66294" y="468629"/>
                    </a:moveTo>
                    <a:lnTo>
                      <a:pt x="139446" y="433577"/>
                    </a:lnTo>
                    <a:lnTo>
                      <a:pt x="139446" y="407669"/>
                    </a:lnTo>
                    <a:lnTo>
                      <a:pt x="145542" y="323087"/>
                    </a:lnTo>
                    <a:lnTo>
                      <a:pt x="150114" y="318515"/>
                    </a:lnTo>
                    <a:lnTo>
                      <a:pt x="153162" y="312419"/>
                    </a:lnTo>
                    <a:lnTo>
                      <a:pt x="153162" y="305561"/>
                    </a:lnTo>
                    <a:lnTo>
                      <a:pt x="153162" y="300227"/>
                    </a:lnTo>
                    <a:lnTo>
                      <a:pt x="151638" y="294893"/>
                    </a:lnTo>
                    <a:lnTo>
                      <a:pt x="148590" y="289559"/>
                    </a:lnTo>
                    <a:lnTo>
                      <a:pt x="150876" y="288797"/>
                    </a:lnTo>
                    <a:lnTo>
                      <a:pt x="154805" y="250495"/>
                    </a:lnTo>
                    <a:lnTo>
                      <a:pt x="155424" y="182749"/>
                    </a:lnTo>
                    <a:lnTo>
                      <a:pt x="155448" y="148589"/>
                    </a:lnTo>
                    <a:lnTo>
                      <a:pt x="155448" y="144017"/>
                    </a:lnTo>
                    <a:lnTo>
                      <a:pt x="132373" y="104322"/>
                    </a:lnTo>
                    <a:lnTo>
                      <a:pt x="100584" y="83057"/>
                    </a:lnTo>
                    <a:lnTo>
                      <a:pt x="100584" y="79247"/>
                    </a:lnTo>
                    <a:lnTo>
                      <a:pt x="108263" y="72151"/>
                    </a:lnTo>
                    <a:lnTo>
                      <a:pt x="114014" y="63626"/>
                    </a:lnTo>
                    <a:lnTo>
                      <a:pt x="117621" y="53959"/>
                    </a:lnTo>
                    <a:lnTo>
                      <a:pt x="118872" y="43433"/>
                    </a:lnTo>
                    <a:lnTo>
                      <a:pt x="115966" y="26681"/>
                    </a:lnTo>
                    <a:lnTo>
                      <a:pt x="107061" y="12858"/>
                    </a:lnTo>
                    <a:lnTo>
                      <a:pt x="93583" y="3464"/>
                    </a:lnTo>
                    <a:lnTo>
                      <a:pt x="76962" y="0"/>
                    </a:lnTo>
                    <a:lnTo>
                      <a:pt x="60328" y="3464"/>
                    </a:lnTo>
                    <a:lnTo>
                      <a:pt x="46767" y="12858"/>
                    </a:lnTo>
                    <a:lnTo>
                      <a:pt x="37635" y="26681"/>
                    </a:lnTo>
                    <a:lnTo>
                      <a:pt x="34290" y="43433"/>
                    </a:lnTo>
                    <a:lnTo>
                      <a:pt x="35659" y="54078"/>
                    </a:lnTo>
                    <a:lnTo>
                      <a:pt x="39528" y="64007"/>
                    </a:lnTo>
                    <a:lnTo>
                      <a:pt x="45541" y="72794"/>
                    </a:lnTo>
                    <a:lnTo>
                      <a:pt x="53340" y="80009"/>
                    </a:lnTo>
                    <a:lnTo>
                      <a:pt x="44326" y="83700"/>
                    </a:lnTo>
                    <a:lnTo>
                      <a:pt x="6096" y="108965"/>
                    </a:lnTo>
                    <a:lnTo>
                      <a:pt x="2857" y="156209"/>
                    </a:lnTo>
                    <a:lnTo>
                      <a:pt x="2286" y="195833"/>
                    </a:lnTo>
                    <a:lnTo>
                      <a:pt x="2405" y="208978"/>
                    </a:lnTo>
                    <a:lnTo>
                      <a:pt x="2667" y="222122"/>
                    </a:lnTo>
                    <a:lnTo>
                      <a:pt x="2928" y="235267"/>
                    </a:lnTo>
                    <a:lnTo>
                      <a:pt x="3048" y="248411"/>
                    </a:lnTo>
                    <a:lnTo>
                      <a:pt x="3048" y="252221"/>
                    </a:lnTo>
                    <a:lnTo>
                      <a:pt x="5334" y="256031"/>
                    </a:lnTo>
                    <a:lnTo>
                      <a:pt x="9144" y="258317"/>
                    </a:lnTo>
                    <a:lnTo>
                      <a:pt x="6096" y="262127"/>
                    </a:lnTo>
                    <a:lnTo>
                      <a:pt x="3810" y="266699"/>
                    </a:lnTo>
                    <a:lnTo>
                      <a:pt x="3048" y="272033"/>
                    </a:lnTo>
                    <a:lnTo>
                      <a:pt x="3095" y="280582"/>
                    </a:lnTo>
                    <a:lnTo>
                      <a:pt x="6286" y="288416"/>
                    </a:lnTo>
                    <a:lnTo>
                      <a:pt x="12049" y="294536"/>
                    </a:lnTo>
                    <a:lnTo>
                      <a:pt x="19812" y="297941"/>
                    </a:lnTo>
                    <a:lnTo>
                      <a:pt x="20574" y="297941"/>
                    </a:lnTo>
                    <a:lnTo>
                      <a:pt x="22860" y="298703"/>
                    </a:lnTo>
                    <a:lnTo>
                      <a:pt x="25146" y="297941"/>
                    </a:lnTo>
                    <a:lnTo>
                      <a:pt x="26670" y="296417"/>
                    </a:lnTo>
                    <a:lnTo>
                      <a:pt x="33528" y="397001"/>
                    </a:lnTo>
                    <a:lnTo>
                      <a:pt x="0" y="429005"/>
                    </a:lnTo>
                    <a:lnTo>
                      <a:pt x="0" y="436625"/>
                    </a:lnTo>
                    <a:lnTo>
                      <a:pt x="25908" y="449579"/>
                    </a:lnTo>
                    <a:lnTo>
                      <a:pt x="37338" y="445769"/>
                    </a:lnTo>
                    <a:lnTo>
                      <a:pt x="38100" y="453389"/>
                    </a:lnTo>
                    <a:lnTo>
                      <a:pt x="64008" y="467867"/>
                    </a:lnTo>
                    <a:lnTo>
                      <a:pt x="66294" y="468629"/>
                    </a:lnTo>
                  </a:path>
                </a:pathLst>
              </a:custGeom>
              <a:ln w="9143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73" name="object 873"/>
              <p:cNvSpPr/>
              <p:nvPr/>
            </p:nvSpPr>
            <p:spPr>
              <a:xfrm>
                <a:off x="3844175" y="4892040"/>
                <a:ext cx="41148" cy="48768"/>
              </a:xfrm>
              <a:prstGeom prst="rect">
                <a:avLst/>
              </a:prstGeom>
              <a:blipFill>
                <a:blip r:embed="rId40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74" name="object 874"/>
              <p:cNvSpPr/>
              <p:nvPr/>
            </p:nvSpPr>
            <p:spPr>
              <a:xfrm>
                <a:off x="3840365" y="4734877"/>
                <a:ext cx="121920" cy="375094"/>
              </a:xfrm>
              <a:prstGeom prst="rect">
                <a:avLst/>
              </a:prstGeom>
              <a:blipFill>
                <a:blip r:embed="rId40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75" name="object 875"/>
              <p:cNvSpPr/>
              <p:nvPr/>
            </p:nvSpPr>
            <p:spPr>
              <a:xfrm>
                <a:off x="3866273" y="4917185"/>
                <a:ext cx="121285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1285" h="195579">
                    <a:moveTo>
                      <a:pt x="33527" y="152233"/>
                    </a:moveTo>
                    <a:lnTo>
                      <a:pt x="33527" y="135636"/>
                    </a:lnTo>
                    <a:lnTo>
                      <a:pt x="24122" y="141910"/>
                    </a:lnTo>
                    <a:lnTo>
                      <a:pt x="15430" y="149256"/>
                    </a:lnTo>
                    <a:lnTo>
                      <a:pt x="7596" y="157603"/>
                    </a:lnTo>
                    <a:lnTo>
                      <a:pt x="761" y="166878"/>
                    </a:lnTo>
                    <a:lnTo>
                      <a:pt x="0" y="169164"/>
                    </a:lnTo>
                    <a:lnTo>
                      <a:pt x="0" y="172212"/>
                    </a:lnTo>
                    <a:lnTo>
                      <a:pt x="1415" y="175042"/>
                    </a:lnTo>
                    <a:lnTo>
                      <a:pt x="12191" y="171450"/>
                    </a:lnTo>
                    <a:lnTo>
                      <a:pt x="21347" y="163008"/>
                    </a:lnTo>
                    <a:lnTo>
                      <a:pt x="30575" y="154781"/>
                    </a:lnTo>
                    <a:lnTo>
                      <a:pt x="33527" y="152233"/>
                    </a:lnTo>
                    <a:close/>
                  </a:path>
                  <a:path w="121285" h="195579">
                    <a:moveTo>
                      <a:pt x="1523" y="175260"/>
                    </a:moveTo>
                    <a:lnTo>
                      <a:pt x="1415" y="175042"/>
                    </a:lnTo>
                    <a:lnTo>
                      <a:pt x="761" y="175260"/>
                    </a:lnTo>
                    <a:lnTo>
                      <a:pt x="1523" y="175260"/>
                    </a:lnTo>
                    <a:close/>
                  </a:path>
                  <a:path w="121285" h="195579">
                    <a:moveTo>
                      <a:pt x="49529" y="138684"/>
                    </a:moveTo>
                    <a:lnTo>
                      <a:pt x="45719" y="5333"/>
                    </a:lnTo>
                    <a:lnTo>
                      <a:pt x="37337" y="0"/>
                    </a:lnTo>
                    <a:lnTo>
                      <a:pt x="32765" y="134874"/>
                    </a:lnTo>
                    <a:lnTo>
                      <a:pt x="33527" y="135636"/>
                    </a:lnTo>
                    <a:lnTo>
                      <a:pt x="33527" y="152233"/>
                    </a:lnTo>
                    <a:lnTo>
                      <a:pt x="39945" y="146696"/>
                    </a:lnTo>
                    <a:lnTo>
                      <a:pt x="49529" y="138684"/>
                    </a:lnTo>
                    <a:close/>
                  </a:path>
                  <a:path w="121285" h="195579">
                    <a:moveTo>
                      <a:pt x="76961" y="176587"/>
                    </a:moveTo>
                    <a:lnTo>
                      <a:pt x="76961" y="151638"/>
                    </a:lnTo>
                    <a:lnTo>
                      <a:pt x="66520" y="158924"/>
                    </a:lnTo>
                    <a:lnTo>
                      <a:pt x="56864" y="167068"/>
                    </a:lnTo>
                    <a:lnTo>
                      <a:pt x="47922" y="176069"/>
                    </a:lnTo>
                    <a:lnTo>
                      <a:pt x="39623" y="185928"/>
                    </a:lnTo>
                    <a:lnTo>
                      <a:pt x="39623" y="192024"/>
                    </a:lnTo>
                    <a:lnTo>
                      <a:pt x="40385" y="195072"/>
                    </a:lnTo>
                    <a:lnTo>
                      <a:pt x="40385" y="194310"/>
                    </a:lnTo>
                    <a:lnTo>
                      <a:pt x="76961" y="176587"/>
                    </a:lnTo>
                    <a:close/>
                  </a:path>
                  <a:path w="121285" h="195579">
                    <a:moveTo>
                      <a:pt x="121157" y="29718"/>
                    </a:moveTo>
                    <a:lnTo>
                      <a:pt x="84581" y="28955"/>
                    </a:lnTo>
                    <a:lnTo>
                      <a:pt x="76199" y="150876"/>
                    </a:lnTo>
                    <a:lnTo>
                      <a:pt x="76961" y="151638"/>
                    </a:lnTo>
                    <a:lnTo>
                      <a:pt x="76961" y="176587"/>
                    </a:lnTo>
                    <a:lnTo>
                      <a:pt x="114299" y="158496"/>
                    </a:lnTo>
                    <a:lnTo>
                      <a:pt x="114299" y="133350"/>
                    </a:lnTo>
                    <a:lnTo>
                      <a:pt x="121157" y="2971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76" name="object 876"/>
              <p:cNvSpPr/>
              <p:nvPr/>
            </p:nvSpPr>
            <p:spPr>
              <a:xfrm>
                <a:off x="3859415" y="4719065"/>
                <a:ext cx="134874" cy="79248"/>
              </a:xfrm>
              <a:prstGeom prst="rect">
                <a:avLst/>
              </a:prstGeom>
              <a:blipFill>
                <a:blip r:embed="rId40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77" name="object 877"/>
              <p:cNvSpPr/>
              <p:nvPr/>
            </p:nvSpPr>
            <p:spPr>
              <a:xfrm>
                <a:off x="3951617" y="4923282"/>
                <a:ext cx="42672" cy="49529"/>
              </a:xfrm>
              <a:prstGeom prst="rect">
                <a:avLst/>
              </a:prstGeom>
              <a:blipFill>
                <a:blip r:embed="rId40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78" name="object 878"/>
              <p:cNvSpPr/>
              <p:nvPr/>
            </p:nvSpPr>
            <p:spPr>
              <a:xfrm>
                <a:off x="3875417" y="4642865"/>
                <a:ext cx="84581" cy="86868"/>
              </a:xfrm>
              <a:prstGeom prst="rect">
                <a:avLst/>
              </a:prstGeom>
              <a:blipFill>
                <a:blip r:embed="rId40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79" name="object 879"/>
              <p:cNvSpPr/>
              <p:nvPr/>
            </p:nvSpPr>
            <p:spPr>
              <a:xfrm>
                <a:off x="3887609" y="4716017"/>
                <a:ext cx="58419" cy="1397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13970">
                    <a:moveTo>
                      <a:pt x="57912" y="3810"/>
                    </a:moveTo>
                    <a:lnTo>
                      <a:pt x="51923" y="7929"/>
                    </a:lnTo>
                    <a:lnTo>
                      <a:pt x="45434" y="11049"/>
                    </a:lnTo>
                    <a:lnTo>
                      <a:pt x="38516" y="13025"/>
                    </a:lnTo>
                    <a:lnTo>
                      <a:pt x="31242" y="13716"/>
                    </a:lnTo>
                    <a:lnTo>
                      <a:pt x="22395" y="12751"/>
                    </a:lnTo>
                    <a:lnTo>
                      <a:pt x="14192" y="10001"/>
                    </a:lnTo>
                    <a:lnTo>
                      <a:pt x="6703" y="5679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80" name="object 880"/>
              <p:cNvSpPr/>
              <p:nvPr/>
            </p:nvSpPr>
            <p:spPr>
              <a:xfrm>
                <a:off x="3952379" y="4775596"/>
                <a:ext cx="44316" cy="162317"/>
              </a:xfrm>
              <a:prstGeom prst="rect">
                <a:avLst/>
              </a:prstGeom>
              <a:blipFill>
                <a:blip r:embed="rId40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81" name="object 881"/>
              <p:cNvSpPr/>
              <p:nvPr/>
            </p:nvSpPr>
            <p:spPr>
              <a:xfrm>
                <a:off x="3880751" y="4922520"/>
                <a:ext cx="3556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35560" h="165100">
                    <a:moveTo>
                      <a:pt x="31241" y="0"/>
                    </a:moveTo>
                    <a:lnTo>
                      <a:pt x="35051" y="133350"/>
                    </a:lnTo>
                    <a:lnTo>
                      <a:pt x="25931" y="140910"/>
                    </a:lnTo>
                    <a:lnTo>
                      <a:pt x="16954" y="148685"/>
                    </a:lnTo>
                    <a:lnTo>
                      <a:pt x="8262" y="156602"/>
                    </a:lnTo>
                    <a:lnTo>
                      <a:pt x="0" y="16459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82" name="object 882"/>
              <p:cNvSpPr/>
              <p:nvPr/>
            </p:nvSpPr>
            <p:spPr>
              <a:xfrm>
                <a:off x="3940949" y="4826508"/>
                <a:ext cx="48895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48895" h="146050">
                    <a:moveTo>
                      <a:pt x="48767" y="136398"/>
                    </a:moveTo>
                    <a:lnTo>
                      <a:pt x="43064" y="142386"/>
                    </a:lnTo>
                    <a:lnTo>
                      <a:pt x="35718" y="145446"/>
                    </a:lnTo>
                    <a:lnTo>
                      <a:pt x="27658" y="145506"/>
                    </a:lnTo>
                    <a:lnTo>
                      <a:pt x="19811" y="142494"/>
                    </a:lnTo>
                    <a:lnTo>
                      <a:pt x="13704" y="136790"/>
                    </a:lnTo>
                    <a:lnTo>
                      <a:pt x="10382" y="129444"/>
                    </a:lnTo>
                    <a:lnTo>
                      <a:pt x="10060" y="121384"/>
                    </a:lnTo>
                    <a:lnTo>
                      <a:pt x="12953" y="113538"/>
                    </a:lnTo>
                    <a:lnTo>
                      <a:pt x="13715" y="112776"/>
                    </a:lnTo>
                    <a:lnTo>
                      <a:pt x="14477" y="112014"/>
                    </a:lnTo>
                    <a:lnTo>
                      <a:pt x="15239" y="111252"/>
                    </a:lnTo>
                    <a:lnTo>
                      <a:pt x="7619" y="109728"/>
                    </a:lnTo>
                    <a:lnTo>
                      <a:pt x="1523" y="103632"/>
                    </a:lnTo>
                    <a:lnTo>
                      <a:pt x="0" y="96012"/>
                    </a:lnTo>
                    <a:lnTo>
                      <a:pt x="0" y="72009"/>
                    </a:lnTo>
                    <a:lnTo>
                      <a:pt x="0" y="48006"/>
                    </a:lnTo>
                    <a:lnTo>
                      <a:pt x="0" y="24003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83" name="object 883"/>
              <p:cNvSpPr/>
              <p:nvPr/>
            </p:nvSpPr>
            <p:spPr>
              <a:xfrm>
                <a:off x="3861701" y="4795265"/>
                <a:ext cx="6350" cy="14414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145">
                    <a:moveTo>
                      <a:pt x="6096" y="144018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84" name="object 884"/>
              <p:cNvSpPr/>
              <p:nvPr/>
            </p:nvSpPr>
            <p:spPr>
              <a:xfrm>
                <a:off x="3851033" y="4900421"/>
                <a:ext cx="1524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15239" h="8889">
                    <a:moveTo>
                      <a:pt x="0" y="0"/>
                    </a:moveTo>
                    <a:lnTo>
                      <a:pt x="4572" y="3810"/>
                    </a:lnTo>
                    <a:lnTo>
                      <a:pt x="9906" y="6858"/>
                    </a:lnTo>
                    <a:lnTo>
                      <a:pt x="15240" y="838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85" name="object 885"/>
              <p:cNvSpPr/>
              <p:nvPr/>
            </p:nvSpPr>
            <p:spPr>
              <a:xfrm>
                <a:off x="3841127" y="4642865"/>
                <a:ext cx="156210" cy="468630"/>
              </a:xfrm>
              <a:custGeom>
                <a:avLst/>
                <a:gdLst/>
                <a:ahLst/>
                <a:cxnLst/>
                <a:rect l="l" t="t" r="r" b="b"/>
                <a:pathLst>
                  <a:path w="156210" h="468629">
                    <a:moveTo>
                      <a:pt x="66294" y="468629"/>
                    </a:moveTo>
                    <a:lnTo>
                      <a:pt x="140208" y="433577"/>
                    </a:lnTo>
                    <a:lnTo>
                      <a:pt x="140208" y="407669"/>
                    </a:lnTo>
                    <a:lnTo>
                      <a:pt x="145542" y="323087"/>
                    </a:lnTo>
                    <a:lnTo>
                      <a:pt x="150114" y="318515"/>
                    </a:lnTo>
                    <a:lnTo>
                      <a:pt x="153162" y="312419"/>
                    </a:lnTo>
                    <a:lnTo>
                      <a:pt x="153162" y="305561"/>
                    </a:lnTo>
                    <a:lnTo>
                      <a:pt x="153162" y="300227"/>
                    </a:lnTo>
                    <a:lnTo>
                      <a:pt x="151638" y="294893"/>
                    </a:lnTo>
                    <a:lnTo>
                      <a:pt x="148590" y="289559"/>
                    </a:lnTo>
                    <a:lnTo>
                      <a:pt x="150876" y="288797"/>
                    </a:lnTo>
                    <a:lnTo>
                      <a:pt x="154912" y="250495"/>
                    </a:lnTo>
                    <a:lnTo>
                      <a:pt x="155745" y="182749"/>
                    </a:lnTo>
                    <a:lnTo>
                      <a:pt x="155448" y="148589"/>
                    </a:lnTo>
                    <a:lnTo>
                      <a:pt x="155448" y="144017"/>
                    </a:lnTo>
                    <a:lnTo>
                      <a:pt x="132373" y="104322"/>
                    </a:lnTo>
                    <a:lnTo>
                      <a:pt x="100584" y="83057"/>
                    </a:lnTo>
                    <a:lnTo>
                      <a:pt x="100584" y="79247"/>
                    </a:lnTo>
                    <a:lnTo>
                      <a:pt x="108263" y="72151"/>
                    </a:lnTo>
                    <a:lnTo>
                      <a:pt x="114014" y="63626"/>
                    </a:lnTo>
                    <a:lnTo>
                      <a:pt x="117621" y="53959"/>
                    </a:lnTo>
                    <a:lnTo>
                      <a:pt x="118872" y="43433"/>
                    </a:lnTo>
                    <a:lnTo>
                      <a:pt x="115966" y="26681"/>
                    </a:lnTo>
                    <a:lnTo>
                      <a:pt x="107061" y="12858"/>
                    </a:lnTo>
                    <a:lnTo>
                      <a:pt x="93583" y="3464"/>
                    </a:lnTo>
                    <a:lnTo>
                      <a:pt x="76962" y="0"/>
                    </a:lnTo>
                    <a:lnTo>
                      <a:pt x="60328" y="3464"/>
                    </a:lnTo>
                    <a:lnTo>
                      <a:pt x="46767" y="12858"/>
                    </a:lnTo>
                    <a:lnTo>
                      <a:pt x="37635" y="26681"/>
                    </a:lnTo>
                    <a:lnTo>
                      <a:pt x="34290" y="43433"/>
                    </a:lnTo>
                    <a:lnTo>
                      <a:pt x="35659" y="54078"/>
                    </a:lnTo>
                    <a:lnTo>
                      <a:pt x="39528" y="64007"/>
                    </a:lnTo>
                    <a:lnTo>
                      <a:pt x="45541" y="72794"/>
                    </a:lnTo>
                    <a:lnTo>
                      <a:pt x="53340" y="80009"/>
                    </a:lnTo>
                    <a:lnTo>
                      <a:pt x="44326" y="83700"/>
                    </a:lnTo>
                    <a:lnTo>
                      <a:pt x="6096" y="108965"/>
                    </a:lnTo>
                    <a:lnTo>
                      <a:pt x="2857" y="156209"/>
                    </a:lnTo>
                    <a:lnTo>
                      <a:pt x="2286" y="195833"/>
                    </a:lnTo>
                    <a:lnTo>
                      <a:pt x="2405" y="208978"/>
                    </a:lnTo>
                    <a:lnTo>
                      <a:pt x="2667" y="222122"/>
                    </a:lnTo>
                    <a:lnTo>
                      <a:pt x="2928" y="235267"/>
                    </a:lnTo>
                    <a:lnTo>
                      <a:pt x="3048" y="248411"/>
                    </a:lnTo>
                    <a:lnTo>
                      <a:pt x="3048" y="252221"/>
                    </a:lnTo>
                    <a:lnTo>
                      <a:pt x="5334" y="256031"/>
                    </a:lnTo>
                    <a:lnTo>
                      <a:pt x="9144" y="258317"/>
                    </a:lnTo>
                    <a:lnTo>
                      <a:pt x="6096" y="262127"/>
                    </a:lnTo>
                    <a:lnTo>
                      <a:pt x="3810" y="266699"/>
                    </a:lnTo>
                    <a:lnTo>
                      <a:pt x="3048" y="272033"/>
                    </a:lnTo>
                    <a:lnTo>
                      <a:pt x="3095" y="280582"/>
                    </a:lnTo>
                    <a:lnTo>
                      <a:pt x="6286" y="288416"/>
                    </a:lnTo>
                    <a:lnTo>
                      <a:pt x="12049" y="294536"/>
                    </a:lnTo>
                    <a:lnTo>
                      <a:pt x="19812" y="297941"/>
                    </a:lnTo>
                    <a:lnTo>
                      <a:pt x="20574" y="297941"/>
                    </a:lnTo>
                    <a:lnTo>
                      <a:pt x="22860" y="298703"/>
                    </a:lnTo>
                    <a:lnTo>
                      <a:pt x="25146" y="297941"/>
                    </a:lnTo>
                    <a:lnTo>
                      <a:pt x="26670" y="296417"/>
                    </a:lnTo>
                    <a:lnTo>
                      <a:pt x="33528" y="397001"/>
                    </a:lnTo>
                    <a:lnTo>
                      <a:pt x="0" y="429005"/>
                    </a:lnTo>
                    <a:lnTo>
                      <a:pt x="0" y="436625"/>
                    </a:lnTo>
                    <a:lnTo>
                      <a:pt x="25908" y="449579"/>
                    </a:lnTo>
                    <a:lnTo>
                      <a:pt x="37338" y="445769"/>
                    </a:lnTo>
                    <a:lnTo>
                      <a:pt x="38100" y="453389"/>
                    </a:lnTo>
                    <a:lnTo>
                      <a:pt x="64770" y="467867"/>
                    </a:lnTo>
                    <a:lnTo>
                      <a:pt x="66294" y="468629"/>
                    </a:lnTo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86" name="object 886"/>
              <p:cNvSpPr/>
              <p:nvPr/>
            </p:nvSpPr>
            <p:spPr>
              <a:xfrm>
                <a:off x="4221365" y="4892040"/>
                <a:ext cx="41147" cy="48768"/>
              </a:xfrm>
              <a:prstGeom prst="rect">
                <a:avLst/>
              </a:prstGeom>
              <a:blipFill>
                <a:blip r:embed="rId40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87" name="object 887"/>
              <p:cNvSpPr/>
              <p:nvPr/>
            </p:nvSpPr>
            <p:spPr>
              <a:xfrm>
                <a:off x="4217555" y="4734877"/>
                <a:ext cx="121920" cy="375094"/>
              </a:xfrm>
              <a:prstGeom prst="rect">
                <a:avLst/>
              </a:prstGeom>
              <a:blipFill>
                <a:blip r:embed="rId40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88" name="object 888"/>
              <p:cNvSpPr/>
              <p:nvPr/>
            </p:nvSpPr>
            <p:spPr>
              <a:xfrm>
                <a:off x="4243463" y="4917185"/>
                <a:ext cx="121285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1285" h="195579">
                    <a:moveTo>
                      <a:pt x="33527" y="152233"/>
                    </a:moveTo>
                    <a:lnTo>
                      <a:pt x="33527" y="135636"/>
                    </a:lnTo>
                    <a:lnTo>
                      <a:pt x="24122" y="141910"/>
                    </a:lnTo>
                    <a:lnTo>
                      <a:pt x="15430" y="149256"/>
                    </a:lnTo>
                    <a:lnTo>
                      <a:pt x="7596" y="157603"/>
                    </a:lnTo>
                    <a:lnTo>
                      <a:pt x="761" y="166878"/>
                    </a:lnTo>
                    <a:lnTo>
                      <a:pt x="0" y="169164"/>
                    </a:lnTo>
                    <a:lnTo>
                      <a:pt x="1465" y="175025"/>
                    </a:lnTo>
                    <a:lnTo>
                      <a:pt x="12191" y="171450"/>
                    </a:lnTo>
                    <a:lnTo>
                      <a:pt x="21347" y="163008"/>
                    </a:lnTo>
                    <a:lnTo>
                      <a:pt x="30575" y="154781"/>
                    </a:lnTo>
                    <a:lnTo>
                      <a:pt x="33527" y="152233"/>
                    </a:lnTo>
                    <a:close/>
                  </a:path>
                  <a:path w="121285" h="195579">
                    <a:moveTo>
                      <a:pt x="1523" y="175260"/>
                    </a:moveTo>
                    <a:lnTo>
                      <a:pt x="1465" y="175025"/>
                    </a:lnTo>
                    <a:lnTo>
                      <a:pt x="761" y="175260"/>
                    </a:lnTo>
                    <a:lnTo>
                      <a:pt x="1523" y="175260"/>
                    </a:lnTo>
                    <a:close/>
                  </a:path>
                  <a:path w="121285" h="195579">
                    <a:moveTo>
                      <a:pt x="49529" y="138684"/>
                    </a:moveTo>
                    <a:lnTo>
                      <a:pt x="45719" y="5333"/>
                    </a:lnTo>
                    <a:lnTo>
                      <a:pt x="37337" y="0"/>
                    </a:lnTo>
                    <a:lnTo>
                      <a:pt x="32765" y="134874"/>
                    </a:lnTo>
                    <a:lnTo>
                      <a:pt x="33527" y="135636"/>
                    </a:lnTo>
                    <a:lnTo>
                      <a:pt x="33527" y="152233"/>
                    </a:lnTo>
                    <a:lnTo>
                      <a:pt x="39945" y="146696"/>
                    </a:lnTo>
                    <a:lnTo>
                      <a:pt x="49529" y="138684"/>
                    </a:lnTo>
                    <a:close/>
                  </a:path>
                  <a:path w="121285" h="195579">
                    <a:moveTo>
                      <a:pt x="76961" y="176587"/>
                    </a:moveTo>
                    <a:lnTo>
                      <a:pt x="76961" y="151638"/>
                    </a:lnTo>
                    <a:lnTo>
                      <a:pt x="66520" y="158924"/>
                    </a:lnTo>
                    <a:lnTo>
                      <a:pt x="56864" y="167068"/>
                    </a:lnTo>
                    <a:lnTo>
                      <a:pt x="47922" y="176069"/>
                    </a:lnTo>
                    <a:lnTo>
                      <a:pt x="39623" y="185928"/>
                    </a:lnTo>
                    <a:lnTo>
                      <a:pt x="39623" y="192024"/>
                    </a:lnTo>
                    <a:lnTo>
                      <a:pt x="40385" y="195072"/>
                    </a:lnTo>
                    <a:lnTo>
                      <a:pt x="40385" y="194310"/>
                    </a:lnTo>
                    <a:lnTo>
                      <a:pt x="76961" y="176587"/>
                    </a:lnTo>
                    <a:close/>
                  </a:path>
                  <a:path w="121285" h="195579">
                    <a:moveTo>
                      <a:pt x="121157" y="29718"/>
                    </a:moveTo>
                    <a:lnTo>
                      <a:pt x="84581" y="28955"/>
                    </a:lnTo>
                    <a:lnTo>
                      <a:pt x="76199" y="150876"/>
                    </a:lnTo>
                    <a:lnTo>
                      <a:pt x="76961" y="151638"/>
                    </a:lnTo>
                    <a:lnTo>
                      <a:pt x="76961" y="176587"/>
                    </a:lnTo>
                    <a:lnTo>
                      <a:pt x="114299" y="158496"/>
                    </a:lnTo>
                    <a:lnTo>
                      <a:pt x="114299" y="133350"/>
                    </a:lnTo>
                    <a:lnTo>
                      <a:pt x="121157" y="2971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89" name="object 889"/>
              <p:cNvSpPr/>
              <p:nvPr/>
            </p:nvSpPr>
            <p:spPr>
              <a:xfrm>
                <a:off x="4236605" y="4719065"/>
                <a:ext cx="134874" cy="79248"/>
              </a:xfrm>
              <a:prstGeom prst="rect">
                <a:avLst/>
              </a:prstGeom>
              <a:blipFill>
                <a:blip r:embed="rId40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90" name="object 890"/>
              <p:cNvSpPr/>
              <p:nvPr/>
            </p:nvSpPr>
            <p:spPr>
              <a:xfrm>
                <a:off x="4328807" y="4923282"/>
                <a:ext cx="42672" cy="49529"/>
              </a:xfrm>
              <a:prstGeom prst="rect">
                <a:avLst/>
              </a:prstGeom>
              <a:blipFill>
                <a:blip r:embed="rId40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91" name="object 891"/>
              <p:cNvSpPr/>
              <p:nvPr/>
            </p:nvSpPr>
            <p:spPr>
              <a:xfrm>
                <a:off x="4252607" y="4642865"/>
                <a:ext cx="84582" cy="86868"/>
              </a:xfrm>
              <a:prstGeom prst="rect">
                <a:avLst/>
              </a:prstGeom>
              <a:blipFill>
                <a:blip r:embed="rId4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92" name="object 892"/>
              <p:cNvSpPr/>
              <p:nvPr/>
            </p:nvSpPr>
            <p:spPr>
              <a:xfrm>
                <a:off x="4264799" y="4716017"/>
                <a:ext cx="58419" cy="1397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13970">
                    <a:moveTo>
                      <a:pt x="57912" y="3810"/>
                    </a:moveTo>
                    <a:lnTo>
                      <a:pt x="51923" y="7929"/>
                    </a:lnTo>
                    <a:lnTo>
                      <a:pt x="45434" y="11049"/>
                    </a:lnTo>
                    <a:lnTo>
                      <a:pt x="38516" y="13025"/>
                    </a:lnTo>
                    <a:lnTo>
                      <a:pt x="31242" y="13716"/>
                    </a:lnTo>
                    <a:lnTo>
                      <a:pt x="22395" y="12751"/>
                    </a:lnTo>
                    <a:lnTo>
                      <a:pt x="14192" y="10001"/>
                    </a:lnTo>
                    <a:lnTo>
                      <a:pt x="6703" y="5679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93" name="object 893"/>
              <p:cNvSpPr/>
              <p:nvPr/>
            </p:nvSpPr>
            <p:spPr>
              <a:xfrm>
                <a:off x="4329569" y="4775596"/>
                <a:ext cx="44310" cy="162317"/>
              </a:xfrm>
              <a:prstGeom prst="rect">
                <a:avLst/>
              </a:prstGeom>
              <a:blipFill>
                <a:blip r:embed="rId41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94" name="object 894"/>
              <p:cNvSpPr/>
              <p:nvPr/>
            </p:nvSpPr>
            <p:spPr>
              <a:xfrm>
                <a:off x="4257941" y="4922520"/>
                <a:ext cx="3556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35560" h="165100">
                    <a:moveTo>
                      <a:pt x="31241" y="0"/>
                    </a:moveTo>
                    <a:lnTo>
                      <a:pt x="35051" y="133350"/>
                    </a:lnTo>
                    <a:lnTo>
                      <a:pt x="26038" y="140910"/>
                    </a:lnTo>
                    <a:lnTo>
                      <a:pt x="17240" y="148685"/>
                    </a:lnTo>
                    <a:lnTo>
                      <a:pt x="8584" y="156602"/>
                    </a:lnTo>
                    <a:lnTo>
                      <a:pt x="0" y="16459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95" name="object 895"/>
              <p:cNvSpPr/>
              <p:nvPr/>
            </p:nvSpPr>
            <p:spPr>
              <a:xfrm>
                <a:off x="4318139" y="4826508"/>
                <a:ext cx="48895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48895" h="146050">
                    <a:moveTo>
                      <a:pt x="48767" y="136398"/>
                    </a:moveTo>
                    <a:lnTo>
                      <a:pt x="43064" y="142386"/>
                    </a:lnTo>
                    <a:lnTo>
                      <a:pt x="35718" y="145446"/>
                    </a:lnTo>
                    <a:lnTo>
                      <a:pt x="27658" y="145506"/>
                    </a:lnTo>
                    <a:lnTo>
                      <a:pt x="19811" y="142494"/>
                    </a:lnTo>
                    <a:lnTo>
                      <a:pt x="13715" y="136790"/>
                    </a:lnTo>
                    <a:lnTo>
                      <a:pt x="10477" y="129444"/>
                    </a:lnTo>
                    <a:lnTo>
                      <a:pt x="10382" y="121384"/>
                    </a:lnTo>
                    <a:lnTo>
                      <a:pt x="13715" y="113538"/>
                    </a:lnTo>
                    <a:lnTo>
                      <a:pt x="13715" y="112776"/>
                    </a:lnTo>
                    <a:lnTo>
                      <a:pt x="14477" y="112014"/>
                    </a:lnTo>
                    <a:lnTo>
                      <a:pt x="15239" y="111252"/>
                    </a:lnTo>
                    <a:lnTo>
                      <a:pt x="7619" y="109728"/>
                    </a:lnTo>
                    <a:lnTo>
                      <a:pt x="2285" y="103632"/>
                    </a:lnTo>
                    <a:lnTo>
                      <a:pt x="0" y="96012"/>
                    </a:lnTo>
                    <a:lnTo>
                      <a:pt x="0" y="72009"/>
                    </a:lnTo>
                    <a:lnTo>
                      <a:pt x="0" y="48006"/>
                    </a:lnTo>
                    <a:lnTo>
                      <a:pt x="0" y="24003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96" name="object 896"/>
              <p:cNvSpPr/>
              <p:nvPr/>
            </p:nvSpPr>
            <p:spPr>
              <a:xfrm>
                <a:off x="4238891" y="4795265"/>
                <a:ext cx="6350" cy="14414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145">
                    <a:moveTo>
                      <a:pt x="6096" y="144018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97" name="object 897"/>
              <p:cNvSpPr/>
              <p:nvPr/>
            </p:nvSpPr>
            <p:spPr>
              <a:xfrm>
                <a:off x="4228223" y="4900421"/>
                <a:ext cx="1524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15239" h="8889">
                    <a:moveTo>
                      <a:pt x="0" y="0"/>
                    </a:moveTo>
                    <a:lnTo>
                      <a:pt x="4572" y="3810"/>
                    </a:lnTo>
                    <a:lnTo>
                      <a:pt x="9906" y="6858"/>
                    </a:lnTo>
                    <a:lnTo>
                      <a:pt x="15240" y="838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98" name="object 898"/>
              <p:cNvSpPr/>
              <p:nvPr/>
            </p:nvSpPr>
            <p:spPr>
              <a:xfrm>
                <a:off x="4218317" y="4642865"/>
                <a:ext cx="156210" cy="468630"/>
              </a:xfrm>
              <a:custGeom>
                <a:avLst/>
                <a:gdLst/>
                <a:ahLst/>
                <a:cxnLst/>
                <a:rect l="l" t="t" r="r" b="b"/>
                <a:pathLst>
                  <a:path w="156210" h="468629">
                    <a:moveTo>
                      <a:pt x="66294" y="468629"/>
                    </a:moveTo>
                    <a:lnTo>
                      <a:pt x="140208" y="433577"/>
                    </a:lnTo>
                    <a:lnTo>
                      <a:pt x="140208" y="407669"/>
                    </a:lnTo>
                    <a:lnTo>
                      <a:pt x="145542" y="323087"/>
                    </a:lnTo>
                    <a:lnTo>
                      <a:pt x="150876" y="318515"/>
                    </a:lnTo>
                    <a:lnTo>
                      <a:pt x="153162" y="312419"/>
                    </a:lnTo>
                    <a:lnTo>
                      <a:pt x="153162" y="305561"/>
                    </a:lnTo>
                    <a:lnTo>
                      <a:pt x="153162" y="300227"/>
                    </a:lnTo>
                    <a:lnTo>
                      <a:pt x="151638" y="294893"/>
                    </a:lnTo>
                    <a:lnTo>
                      <a:pt x="148590" y="289559"/>
                    </a:lnTo>
                    <a:lnTo>
                      <a:pt x="150876" y="288797"/>
                    </a:lnTo>
                    <a:lnTo>
                      <a:pt x="154912" y="250495"/>
                    </a:lnTo>
                    <a:lnTo>
                      <a:pt x="155745" y="182749"/>
                    </a:lnTo>
                    <a:lnTo>
                      <a:pt x="155448" y="148589"/>
                    </a:lnTo>
                    <a:lnTo>
                      <a:pt x="155448" y="144017"/>
                    </a:lnTo>
                    <a:lnTo>
                      <a:pt x="132695" y="104322"/>
                    </a:lnTo>
                    <a:lnTo>
                      <a:pt x="100584" y="83057"/>
                    </a:lnTo>
                    <a:lnTo>
                      <a:pt x="100584" y="79247"/>
                    </a:lnTo>
                    <a:lnTo>
                      <a:pt x="108263" y="72151"/>
                    </a:lnTo>
                    <a:lnTo>
                      <a:pt x="114014" y="63626"/>
                    </a:lnTo>
                    <a:lnTo>
                      <a:pt x="117621" y="53959"/>
                    </a:lnTo>
                    <a:lnTo>
                      <a:pt x="118872" y="43433"/>
                    </a:lnTo>
                    <a:lnTo>
                      <a:pt x="115966" y="26681"/>
                    </a:lnTo>
                    <a:lnTo>
                      <a:pt x="107061" y="12858"/>
                    </a:lnTo>
                    <a:lnTo>
                      <a:pt x="93583" y="3464"/>
                    </a:lnTo>
                    <a:lnTo>
                      <a:pt x="76962" y="0"/>
                    </a:lnTo>
                    <a:lnTo>
                      <a:pt x="60328" y="3464"/>
                    </a:lnTo>
                    <a:lnTo>
                      <a:pt x="46767" y="12858"/>
                    </a:lnTo>
                    <a:lnTo>
                      <a:pt x="37635" y="26681"/>
                    </a:lnTo>
                    <a:lnTo>
                      <a:pt x="34290" y="43433"/>
                    </a:lnTo>
                    <a:lnTo>
                      <a:pt x="35671" y="54078"/>
                    </a:lnTo>
                    <a:lnTo>
                      <a:pt x="39624" y="64007"/>
                    </a:lnTo>
                    <a:lnTo>
                      <a:pt x="45862" y="72794"/>
                    </a:lnTo>
                    <a:lnTo>
                      <a:pt x="54102" y="80009"/>
                    </a:lnTo>
                    <a:lnTo>
                      <a:pt x="44648" y="83700"/>
                    </a:lnTo>
                    <a:lnTo>
                      <a:pt x="6858" y="108965"/>
                    </a:lnTo>
                    <a:lnTo>
                      <a:pt x="2857" y="156209"/>
                    </a:lnTo>
                    <a:lnTo>
                      <a:pt x="2286" y="195833"/>
                    </a:lnTo>
                    <a:lnTo>
                      <a:pt x="2726" y="208978"/>
                    </a:lnTo>
                    <a:lnTo>
                      <a:pt x="2952" y="222122"/>
                    </a:lnTo>
                    <a:lnTo>
                      <a:pt x="3036" y="235267"/>
                    </a:lnTo>
                    <a:lnTo>
                      <a:pt x="3048" y="248411"/>
                    </a:lnTo>
                    <a:lnTo>
                      <a:pt x="3048" y="252221"/>
                    </a:lnTo>
                    <a:lnTo>
                      <a:pt x="5334" y="256031"/>
                    </a:lnTo>
                    <a:lnTo>
                      <a:pt x="9144" y="258317"/>
                    </a:lnTo>
                    <a:lnTo>
                      <a:pt x="6096" y="262127"/>
                    </a:lnTo>
                    <a:lnTo>
                      <a:pt x="3810" y="266699"/>
                    </a:lnTo>
                    <a:lnTo>
                      <a:pt x="3048" y="272033"/>
                    </a:lnTo>
                    <a:lnTo>
                      <a:pt x="3095" y="280582"/>
                    </a:lnTo>
                    <a:lnTo>
                      <a:pt x="6286" y="288416"/>
                    </a:lnTo>
                    <a:lnTo>
                      <a:pt x="12049" y="294536"/>
                    </a:lnTo>
                    <a:lnTo>
                      <a:pt x="19812" y="297941"/>
                    </a:lnTo>
                    <a:lnTo>
                      <a:pt x="20574" y="297941"/>
                    </a:lnTo>
                    <a:lnTo>
                      <a:pt x="22860" y="298703"/>
                    </a:lnTo>
                    <a:lnTo>
                      <a:pt x="25146" y="297941"/>
                    </a:lnTo>
                    <a:lnTo>
                      <a:pt x="26670" y="296417"/>
                    </a:lnTo>
                    <a:lnTo>
                      <a:pt x="33528" y="397001"/>
                    </a:lnTo>
                    <a:lnTo>
                      <a:pt x="0" y="429005"/>
                    </a:lnTo>
                    <a:lnTo>
                      <a:pt x="0" y="436625"/>
                    </a:lnTo>
                    <a:lnTo>
                      <a:pt x="25908" y="449579"/>
                    </a:lnTo>
                    <a:lnTo>
                      <a:pt x="37338" y="445769"/>
                    </a:lnTo>
                    <a:lnTo>
                      <a:pt x="38100" y="453389"/>
                    </a:lnTo>
                    <a:lnTo>
                      <a:pt x="64770" y="467867"/>
                    </a:lnTo>
                    <a:lnTo>
                      <a:pt x="66294" y="468629"/>
                    </a:lnTo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899" name="object 899"/>
              <p:cNvSpPr/>
              <p:nvPr/>
            </p:nvSpPr>
            <p:spPr>
              <a:xfrm>
                <a:off x="1203845" y="4892040"/>
                <a:ext cx="41148" cy="48768"/>
              </a:xfrm>
              <a:prstGeom prst="rect">
                <a:avLst/>
              </a:prstGeom>
              <a:blipFill>
                <a:blip r:embed="rId41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900" name="object 900"/>
              <p:cNvSpPr/>
              <p:nvPr/>
            </p:nvSpPr>
            <p:spPr>
              <a:xfrm>
                <a:off x="1200035" y="4734877"/>
                <a:ext cx="121157" cy="375094"/>
              </a:xfrm>
              <a:prstGeom prst="rect">
                <a:avLst/>
              </a:prstGeom>
              <a:blipFill>
                <a:blip r:embed="rId41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901" name="object 901"/>
              <p:cNvSpPr/>
              <p:nvPr/>
            </p:nvSpPr>
            <p:spPr>
              <a:xfrm>
                <a:off x="1225943" y="4917185"/>
                <a:ext cx="120650" cy="195580"/>
              </a:xfrm>
              <a:custGeom>
                <a:avLst/>
                <a:gdLst/>
                <a:ahLst/>
                <a:cxnLst/>
                <a:rect l="l" t="t" r="r" b="b"/>
                <a:pathLst>
                  <a:path w="120650" h="195579">
                    <a:moveTo>
                      <a:pt x="49530" y="138684"/>
                    </a:moveTo>
                    <a:lnTo>
                      <a:pt x="48768" y="138684"/>
                    </a:lnTo>
                    <a:lnTo>
                      <a:pt x="44958" y="5333"/>
                    </a:lnTo>
                    <a:lnTo>
                      <a:pt x="37338" y="0"/>
                    </a:lnTo>
                    <a:lnTo>
                      <a:pt x="32766" y="134874"/>
                    </a:lnTo>
                    <a:lnTo>
                      <a:pt x="32766" y="135636"/>
                    </a:lnTo>
                    <a:lnTo>
                      <a:pt x="23467" y="141910"/>
                    </a:lnTo>
                    <a:lnTo>
                      <a:pt x="14954" y="149256"/>
                    </a:lnTo>
                    <a:lnTo>
                      <a:pt x="7155" y="157603"/>
                    </a:lnTo>
                    <a:lnTo>
                      <a:pt x="0" y="166878"/>
                    </a:lnTo>
                    <a:lnTo>
                      <a:pt x="0" y="172212"/>
                    </a:lnTo>
                    <a:lnTo>
                      <a:pt x="762" y="175260"/>
                    </a:lnTo>
                    <a:lnTo>
                      <a:pt x="11430" y="171450"/>
                    </a:lnTo>
                    <a:lnTo>
                      <a:pt x="12192" y="171450"/>
                    </a:lnTo>
                    <a:lnTo>
                      <a:pt x="21347" y="163008"/>
                    </a:lnTo>
                    <a:lnTo>
                      <a:pt x="30575" y="154781"/>
                    </a:lnTo>
                    <a:lnTo>
                      <a:pt x="39945" y="146696"/>
                    </a:lnTo>
                    <a:lnTo>
                      <a:pt x="49530" y="138684"/>
                    </a:lnTo>
                    <a:close/>
                  </a:path>
                  <a:path w="120650" h="195579">
                    <a:moveTo>
                      <a:pt x="120396" y="29718"/>
                    </a:moveTo>
                    <a:lnTo>
                      <a:pt x="84582" y="28955"/>
                    </a:lnTo>
                    <a:lnTo>
                      <a:pt x="76200" y="150876"/>
                    </a:lnTo>
                    <a:lnTo>
                      <a:pt x="76200" y="151638"/>
                    </a:lnTo>
                    <a:lnTo>
                      <a:pt x="65770" y="158924"/>
                    </a:lnTo>
                    <a:lnTo>
                      <a:pt x="56197" y="167068"/>
                    </a:lnTo>
                    <a:lnTo>
                      <a:pt x="47482" y="176069"/>
                    </a:lnTo>
                    <a:lnTo>
                      <a:pt x="39624" y="185928"/>
                    </a:lnTo>
                    <a:lnTo>
                      <a:pt x="38862" y="188976"/>
                    </a:lnTo>
                    <a:lnTo>
                      <a:pt x="40134" y="194065"/>
                    </a:lnTo>
                    <a:lnTo>
                      <a:pt x="114300" y="158496"/>
                    </a:lnTo>
                    <a:lnTo>
                      <a:pt x="114300" y="133350"/>
                    </a:lnTo>
                    <a:lnTo>
                      <a:pt x="120396" y="29718"/>
                    </a:lnTo>
                    <a:close/>
                  </a:path>
                  <a:path w="120650" h="195579">
                    <a:moveTo>
                      <a:pt x="40386" y="195072"/>
                    </a:moveTo>
                    <a:lnTo>
                      <a:pt x="40134" y="194065"/>
                    </a:lnTo>
                    <a:lnTo>
                      <a:pt x="39624" y="194310"/>
                    </a:lnTo>
                    <a:lnTo>
                      <a:pt x="40386" y="195072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902" name="object 902"/>
              <p:cNvSpPr/>
              <p:nvPr/>
            </p:nvSpPr>
            <p:spPr>
              <a:xfrm>
                <a:off x="1218323" y="4719065"/>
                <a:ext cx="134873" cy="79248"/>
              </a:xfrm>
              <a:prstGeom prst="rect">
                <a:avLst/>
              </a:prstGeom>
              <a:blipFill>
                <a:blip r:embed="rId41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903" name="object 903"/>
              <p:cNvSpPr/>
              <p:nvPr/>
            </p:nvSpPr>
            <p:spPr>
              <a:xfrm>
                <a:off x="1310525" y="4923282"/>
                <a:ext cx="42671" cy="49529"/>
              </a:xfrm>
              <a:prstGeom prst="rect">
                <a:avLst/>
              </a:prstGeom>
              <a:blipFill>
                <a:blip r:embed="rId41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904" name="object 904"/>
              <p:cNvSpPr/>
              <p:nvPr/>
            </p:nvSpPr>
            <p:spPr>
              <a:xfrm>
                <a:off x="1235087" y="4642865"/>
                <a:ext cx="84581" cy="86868"/>
              </a:xfrm>
              <a:prstGeom prst="rect">
                <a:avLst/>
              </a:prstGeom>
              <a:blipFill>
                <a:blip r:embed="rId41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905" name="object 905"/>
              <p:cNvSpPr/>
              <p:nvPr/>
            </p:nvSpPr>
            <p:spPr>
              <a:xfrm>
                <a:off x="1247279" y="4716017"/>
                <a:ext cx="58419" cy="13970"/>
              </a:xfrm>
              <a:custGeom>
                <a:avLst/>
                <a:gdLst/>
                <a:ahLst/>
                <a:cxnLst/>
                <a:rect l="l" t="t" r="r" b="b"/>
                <a:pathLst>
                  <a:path w="58419" h="13970">
                    <a:moveTo>
                      <a:pt x="57912" y="3810"/>
                    </a:moveTo>
                    <a:lnTo>
                      <a:pt x="51804" y="7929"/>
                    </a:lnTo>
                    <a:lnTo>
                      <a:pt x="45053" y="11049"/>
                    </a:lnTo>
                    <a:lnTo>
                      <a:pt x="37873" y="13025"/>
                    </a:lnTo>
                    <a:lnTo>
                      <a:pt x="30480" y="13716"/>
                    </a:lnTo>
                    <a:lnTo>
                      <a:pt x="21967" y="12751"/>
                    </a:lnTo>
                    <a:lnTo>
                      <a:pt x="13811" y="10001"/>
                    </a:lnTo>
                    <a:lnTo>
                      <a:pt x="6369" y="5679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906" name="object 906"/>
              <p:cNvSpPr/>
              <p:nvPr/>
            </p:nvSpPr>
            <p:spPr>
              <a:xfrm>
                <a:off x="1311287" y="4775596"/>
                <a:ext cx="44957" cy="162317"/>
              </a:xfrm>
              <a:prstGeom prst="rect">
                <a:avLst/>
              </a:prstGeom>
              <a:blipFill>
                <a:blip r:embed="rId41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907" name="object 907"/>
              <p:cNvSpPr/>
              <p:nvPr/>
            </p:nvSpPr>
            <p:spPr>
              <a:xfrm>
                <a:off x="1240421" y="4922520"/>
                <a:ext cx="35560" cy="165100"/>
              </a:xfrm>
              <a:custGeom>
                <a:avLst/>
                <a:gdLst/>
                <a:ahLst/>
                <a:cxnLst/>
                <a:rect l="l" t="t" r="r" b="b"/>
                <a:pathLst>
                  <a:path w="35559" h="165100">
                    <a:moveTo>
                      <a:pt x="31241" y="0"/>
                    </a:moveTo>
                    <a:lnTo>
                      <a:pt x="35051" y="133350"/>
                    </a:lnTo>
                    <a:lnTo>
                      <a:pt x="25610" y="140910"/>
                    </a:lnTo>
                    <a:lnTo>
                      <a:pt x="16668" y="148685"/>
                    </a:lnTo>
                    <a:lnTo>
                      <a:pt x="8155" y="156602"/>
                    </a:lnTo>
                    <a:lnTo>
                      <a:pt x="0" y="16459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908" name="object 908"/>
              <p:cNvSpPr/>
              <p:nvPr/>
            </p:nvSpPr>
            <p:spPr>
              <a:xfrm>
                <a:off x="1299857" y="4826508"/>
                <a:ext cx="49530" cy="146050"/>
              </a:xfrm>
              <a:custGeom>
                <a:avLst/>
                <a:gdLst/>
                <a:ahLst/>
                <a:cxnLst/>
                <a:rect l="l" t="t" r="r" b="b"/>
                <a:pathLst>
                  <a:path w="49530" h="146050">
                    <a:moveTo>
                      <a:pt x="49530" y="136398"/>
                    </a:moveTo>
                    <a:lnTo>
                      <a:pt x="43505" y="142386"/>
                    </a:lnTo>
                    <a:lnTo>
                      <a:pt x="36195" y="145446"/>
                    </a:lnTo>
                    <a:lnTo>
                      <a:pt x="28313" y="145506"/>
                    </a:lnTo>
                    <a:lnTo>
                      <a:pt x="20574" y="142494"/>
                    </a:lnTo>
                    <a:lnTo>
                      <a:pt x="14466" y="136790"/>
                    </a:lnTo>
                    <a:lnTo>
                      <a:pt x="11144" y="129444"/>
                    </a:lnTo>
                    <a:lnTo>
                      <a:pt x="10822" y="121384"/>
                    </a:lnTo>
                    <a:lnTo>
                      <a:pt x="13716" y="113538"/>
                    </a:lnTo>
                    <a:lnTo>
                      <a:pt x="14478" y="112776"/>
                    </a:lnTo>
                    <a:lnTo>
                      <a:pt x="15240" y="112014"/>
                    </a:lnTo>
                    <a:lnTo>
                      <a:pt x="16002" y="111252"/>
                    </a:lnTo>
                    <a:lnTo>
                      <a:pt x="8382" y="109728"/>
                    </a:lnTo>
                    <a:lnTo>
                      <a:pt x="2286" y="103632"/>
                    </a:lnTo>
                    <a:lnTo>
                      <a:pt x="762" y="96012"/>
                    </a:lnTo>
                    <a:lnTo>
                      <a:pt x="750" y="72009"/>
                    </a:lnTo>
                    <a:lnTo>
                      <a:pt x="666" y="48006"/>
                    </a:lnTo>
                    <a:lnTo>
                      <a:pt x="440" y="24003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909" name="object 909"/>
              <p:cNvSpPr/>
              <p:nvPr/>
            </p:nvSpPr>
            <p:spPr>
              <a:xfrm>
                <a:off x="1221371" y="4795265"/>
                <a:ext cx="6350" cy="14414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145">
                    <a:moveTo>
                      <a:pt x="6096" y="144018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910" name="object 910"/>
              <p:cNvSpPr/>
              <p:nvPr/>
            </p:nvSpPr>
            <p:spPr>
              <a:xfrm>
                <a:off x="1210703" y="4900421"/>
                <a:ext cx="1524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15240" h="8889">
                    <a:moveTo>
                      <a:pt x="0" y="0"/>
                    </a:moveTo>
                    <a:lnTo>
                      <a:pt x="3810" y="3810"/>
                    </a:lnTo>
                    <a:lnTo>
                      <a:pt x="9144" y="6858"/>
                    </a:lnTo>
                    <a:lnTo>
                      <a:pt x="15240" y="8382"/>
                    </a:lnTo>
                  </a:path>
                </a:pathLst>
              </a:custGeom>
              <a:ln w="4762">
                <a:solidFill>
                  <a:srgbClr val="8686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911" name="object 911"/>
              <p:cNvSpPr/>
              <p:nvPr/>
            </p:nvSpPr>
            <p:spPr>
              <a:xfrm>
                <a:off x="1200035" y="4642865"/>
                <a:ext cx="156210" cy="468630"/>
              </a:xfrm>
              <a:custGeom>
                <a:avLst/>
                <a:gdLst/>
                <a:ahLst/>
                <a:cxnLst/>
                <a:rect l="l" t="t" r="r" b="b"/>
                <a:pathLst>
                  <a:path w="156209" h="468629">
                    <a:moveTo>
                      <a:pt x="67056" y="468629"/>
                    </a:moveTo>
                    <a:lnTo>
                      <a:pt x="140208" y="433577"/>
                    </a:lnTo>
                    <a:lnTo>
                      <a:pt x="140208" y="407669"/>
                    </a:lnTo>
                    <a:lnTo>
                      <a:pt x="146304" y="323087"/>
                    </a:lnTo>
                    <a:lnTo>
                      <a:pt x="150876" y="318515"/>
                    </a:lnTo>
                    <a:lnTo>
                      <a:pt x="153924" y="312419"/>
                    </a:lnTo>
                    <a:lnTo>
                      <a:pt x="153162" y="305561"/>
                    </a:lnTo>
                    <a:lnTo>
                      <a:pt x="153162" y="300227"/>
                    </a:lnTo>
                    <a:lnTo>
                      <a:pt x="151638" y="294893"/>
                    </a:lnTo>
                    <a:lnTo>
                      <a:pt x="149352" y="289559"/>
                    </a:lnTo>
                    <a:lnTo>
                      <a:pt x="151638" y="288797"/>
                    </a:lnTo>
                    <a:lnTo>
                      <a:pt x="154924" y="250495"/>
                    </a:lnTo>
                    <a:lnTo>
                      <a:pt x="156067" y="182749"/>
                    </a:lnTo>
                    <a:lnTo>
                      <a:pt x="156210" y="148589"/>
                    </a:lnTo>
                    <a:lnTo>
                      <a:pt x="155447" y="144017"/>
                    </a:lnTo>
                    <a:lnTo>
                      <a:pt x="154686" y="138683"/>
                    </a:lnTo>
                    <a:lnTo>
                      <a:pt x="133016" y="104322"/>
                    </a:lnTo>
                    <a:lnTo>
                      <a:pt x="100584" y="83057"/>
                    </a:lnTo>
                    <a:lnTo>
                      <a:pt x="100584" y="79247"/>
                    </a:lnTo>
                    <a:lnTo>
                      <a:pt x="108704" y="72151"/>
                    </a:lnTo>
                    <a:lnTo>
                      <a:pt x="114680" y="63626"/>
                    </a:lnTo>
                    <a:lnTo>
                      <a:pt x="118371" y="53959"/>
                    </a:lnTo>
                    <a:lnTo>
                      <a:pt x="119633" y="43433"/>
                    </a:lnTo>
                    <a:lnTo>
                      <a:pt x="116288" y="26681"/>
                    </a:lnTo>
                    <a:lnTo>
                      <a:pt x="107156" y="12858"/>
                    </a:lnTo>
                    <a:lnTo>
                      <a:pt x="93595" y="3464"/>
                    </a:lnTo>
                    <a:lnTo>
                      <a:pt x="76961" y="0"/>
                    </a:lnTo>
                    <a:lnTo>
                      <a:pt x="60340" y="3464"/>
                    </a:lnTo>
                    <a:lnTo>
                      <a:pt x="46862" y="12858"/>
                    </a:lnTo>
                    <a:lnTo>
                      <a:pt x="37957" y="26681"/>
                    </a:lnTo>
                    <a:lnTo>
                      <a:pt x="35051" y="43433"/>
                    </a:lnTo>
                    <a:lnTo>
                      <a:pt x="36314" y="54078"/>
                    </a:lnTo>
                    <a:lnTo>
                      <a:pt x="40004" y="64007"/>
                    </a:lnTo>
                    <a:lnTo>
                      <a:pt x="45981" y="72794"/>
                    </a:lnTo>
                    <a:lnTo>
                      <a:pt x="54102" y="80009"/>
                    </a:lnTo>
                    <a:lnTo>
                      <a:pt x="44969" y="83700"/>
                    </a:lnTo>
                    <a:lnTo>
                      <a:pt x="6857" y="108965"/>
                    </a:lnTo>
                    <a:lnTo>
                      <a:pt x="3619" y="156209"/>
                    </a:lnTo>
                    <a:lnTo>
                      <a:pt x="3048" y="195833"/>
                    </a:lnTo>
                    <a:lnTo>
                      <a:pt x="3048" y="208978"/>
                    </a:lnTo>
                    <a:lnTo>
                      <a:pt x="3048" y="222122"/>
                    </a:lnTo>
                    <a:lnTo>
                      <a:pt x="3048" y="235267"/>
                    </a:lnTo>
                    <a:lnTo>
                      <a:pt x="3048" y="248411"/>
                    </a:lnTo>
                    <a:lnTo>
                      <a:pt x="3809" y="252221"/>
                    </a:lnTo>
                    <a:lnTo>
                      <a:pt x="6096" y="256031"/>
                    </a:lnTo>
                    <a:lnTo>
                      <a:pt x="9906" y="258317"/>
                    </a:lnTo>
                    <a:lnTo>
                      <a:pt x="6096" y="262127"/>
                    </a:lnTo>
                    <a:lnTo>
                      <a:pt x="4572" y="266699"/>
                    </a:lnTo>
                    <a:lnTo>
                      <a:pt x="3809" y="272033"/>
                    </a:lnTo>
                    <a:lnTo>
                      <a:pt x="3429" y="280582"/>
                    </a:lnTo>
                    <a:lnTo>
                      <a:pt x="6477" y="288416"/>
                    </a:lnTo>
                    <a:lnTo>
                      <a:pt x="12382" y="294536"/>
                    </a:lnTo>
                    <a:lnTo>
                      <a:pt x="20574" y="297941"/>
                    </a:lnTo>
                    <a:lnTo>
                      <a:pt x="22860" y="298703"/>
                    </a:lnTo>
                    <a:lnTo>
                      <a:pt x="25908" y="297941"/>
                    </a:lnTo>
                    <a:lnTo>
                      <a:pt x="27432" y="296417"/>
                    </a:lnTo>
                    <a:lnTo>
                      <a:pt x="34290" y="397001"/>
                    </a:lnTo>
                    <a:lnTo>
                      <a:pt x="0" y="429005"/>
                    </a:lnTo>
                    <a:lnTo>
                      <a:pt x="0" y="436625"/>
                    </a:lnTo>
                    <a:lnTo>
                      <a:pt x="26670" y="449579"/>
                    </a:lnTo>
                    <a:lnTo>
                      <a:pt x="38100" y="445769"/>
                    </a:lnTo>
                    <a:lnTo>
                      <a:pt x="38862" y="453389"/>
                    </a:lnTo>
                    <a:lnTo>
                      <a:pt x="64770" y="467867"/>
                    </a:lnTo>
                    <a:lnTo>
                      <a:pt x="67056" y="468629"/>
                    </a:lnTo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1044" name="object 1044"/>
            <p:cNvSpPr/>
            <p:nvPr/>
          </p:nvSpPr>
          <p:spPr>
            <a:xfrm>
              <a:off x="5390260" y="2298954"/>
              <a:ext cx="3271520" cy="1296670"/>
            </a:xfrm>
            <a:custGeom>
              <a:avLst/>
              <a:gdLst/>
              <a:ahLst/>
              <a:cxnLst/>
              <a:rect l="l" t="t" r="r" b="b"/>
              <a:pathLst>
                <a:path w="3271520" h="1296670">
                  <a:moveTo>
                    <a:pt x="369569" y="1227479"/>
                  </a:moveTo>
                  <a:lnTo>
                    <a:pt x="369569" y="653033"/>
                  </a:lnTo>
                  <a:lnTo>
                    <a:pt x="0" y="1296161"/>
                  </a:lnTo>
                  <a:lnTo>
                    <a:pt x="369569" y="1227479"/>
                  </a:lnTo>
                  <a:close/>
                </a:path>
                <a:path w="3271520" h="1296670">
                  <a:moveTo>
                    <a:pt x="2876550" y="1143187"/>
                  </a:moveTo>
                  <a:lnTo>
                    <a:pt x="2876550" y="617981"/>
                  </a:lnTo>
                  <a:lnTo>
                    <a:pt x="19050" y="0"/>
                  </a:lnTo>
                  <a:lnTo>
                    <a:pt x="369569" y="653033"/>
                  </a:lnTo>
                  <a:lnTo>
                    <a:pt x="369569" y="1227479"/>
                  </a:lnTo>
                  <a:lnTo>
                    <a:pt x="2874264" y="761999"/>
                  </a:lnTo>
                  <a:lnTo>
                    <a:pt x="2874264" y="1145779"/>
                  </a:lnTo>
                  <a:lnTo>
                    <a:pt x="2876550" y="1143187"/>
                  </a:lnTo>
                  <a:close/>
                </a:path>
                <a:path w="3271520" h="1296670">
                  <a:moveTo>
                    <a:pt x="2874264" y="1145779"/>
                  </a:moveTo>
                  <a:lnTo>
                    <a:pt x="2874264" y="761999"/>
                  </a:lnTo>
                  <a:lnTo>
                    <a:pt x="2832354" y="1193291"/>
                  </a:lnTo>
                  <a:lnTo>
                    <a:pt x="2874264" y="1145779"/>
                  </a:lnTo>
                  <a:close/>
                </a:path>
                <a:path w="3271520" h="1296670">
                  <a:moveTo>
                    <a:pt x="3271266" y="695705"/>
                  </a:moveTo>
                  <a:lnTo>
                    <a:pt x="2846831" y="185165"/>
                  </a:lnTo>
                  <a:lnTo>
                    <a:pt x="2876550" y="617981"/>
                  </a:lnTo>
                  <a:lnTo>
                    <a:pt x="2876550" y="1143187"/>
                  </a:lnTo>
                  <a:lnTo>
                    <a:pt x="3271266" y="695705"/>
                  </a:lnTo>
                  <a:close/>
                </a:path>
              </a:pathLst>
            </a:custGeom>
            <a:solidFill>
              <a:srgbClr val="E8EEF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45" name="object 1045"/>
            <p:cNvSpPr/>
            <p:nvPr/>
          </p:nvSpPr>
          <p:spPr>
            <a:xfrm>
              <a:off x="5390260" y="2298954"/>
              <a:ext cx="3271520" cy="1296670"/>
            </a:xfrm>
            <a:custGeom>
              <a:avLst/>
              <a:gdLst/>
              <a:ahLst/>
              <a:cxnLst/>
              <a:rect l="l" t="t" r="r" b="b"/>
              <a:pathLst>
                <a:path w="3271520" h="1296670">
                  <a:moveTo>
                    <a:pt x="3271266" y="695705"/>
                  </a:moveTo>
                  <a:lnTo>
                    <a:pt x="2832354" y="1193291"/>
                  </a:lnTo>
                  <a:lnTo>
                    <a:pt x="2874264" y="761999"/>
                  </a:lnTo>
                  <a:lnTo>
                    <a:pt x="0" y="1296161"/>
                  </a:lnTo>
                  <a:lnTo>
                    <a:pt x="369569" y="653033"/>
                  </a:lnTo>
                  <a:lnTo>
                    <a:pt x="19050" y="0"/>
                  </a:lnTo>
                  <a:lnTo>
                    <a:pt x="2876550" y="617981"/>
                  </a:lnTo>
                  <a:lnTo>
                    <a:pt x="2846831" y="185165"/>
                  </a:lnTo>
                  <a:lnTo>
                    <a:pt x="3271266" y="695705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46" name="object 1046"/>
            <p:cNvSpPr txBox="1"/>
            <p:nvPr/>
          </p:nvSpPr>
          <p:spPr>
            <a:xfrm>
              <a:off x="5996687" y="2863307"/>
              <a:ext cx="1320800" cy="23876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400" b="1" spc="-5" dirty="0">
                  <a:latin typeface="Calibri"/>
                  <a:cs typeface="Calibri"/>
                </a:rPr>
                <a:t>VOTING</a:t>
              </a:r>
              <a:r>
                <a:rPr sz="1400" b="1" spc="-40" dirty="0">
                  <a:latin typeface="Calibri"/>
                  <a:cs typeface="Calibri"/>
                </a:rPr>
                <a:t> </a:t>
              </a:r>
              <a:r>
                <a:rPr sz="1400" b="1" spc="-5" dirty="0">
                  <a:latin typeface="Calibri"/>
                  <a:cs typeface="Calibri"/>
                </a:rPr>
                <a:t>PROCESS</a:t>
              </a:r>
              <a:endParaRPr sz="1400" dirty="0">
                <a:latin typeface="Calibri"/>
                <a:cs typeface="Calibri"/>
              </a:endParaRPr>
            </a:p>
          </p:txBody>
        </p:sp>
      </p:grpSp>
      <p:sp>
        <p:nvSpPr>
          <p:cNvPr id="1047" name="object 1047"/>
          <p:cNvSpPr txBox="1"/>
          <p:nvPr/>
        </p:nvSpPr>
        <p:spPr>
          <a:xfrm>
            <a:off x="9820789" y="2767076"/>
            <a:ext cx="330200" cy="166497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b="1" spc="-5" dirty="0">
                <a:latin typeface="Calibri"/>
                <a:cs typeface="Calibri"/>
              </a:rPr>
              <a:t>CANDIDATES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052" name="TextBox 1051">
            <a:extLst>
              <a:ext uri="{FF2B5EF4-FFF2-40B4-BE49-F238E27FC236}">
                <a16:creationId xmlns:a16="http://schemas.microsoft.com/office/drawing/2014/main" id="{346F6D1D-E9AD-174D-8891-5E74377CB27F}"/>
              </a:ext>
            </a:extLst>
          </p:cNvPr>
          <p:cNvSpPr txBox="1"/>
          <p:nvPr/>
        </p:nvSpPr>
        <p:spPr>
          <a:xfrm>
            <a:off x="6261100" y="7534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48" name="Slide Number Placeholder 1047">
            <a:extLst>
              <a:ext uri="{FF2B5EF4-FFF2-40B4-BE49-F238E27FC236}">
                <a16:creationId xmlns:a16="http://schemas.microsoft.com/office/drawing/2014/main" id="{132F98AD-CD78-FC4C-921E-34C408FAFFE9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</a:t>
            </a:fld>
            <a:endParaRPr lang="en-US" dirty="0"/>
          </a:p>
        </p:txBody>
      </p:sp>
      <p:grpSp>
        <p:nvGrpSpPr>
          <p:cNvPr id="1049" name="Group 1048">
            <a:extLst>
              <a:ext uri="{FF2B5EF4-FFF2-40B4-BE49-F238E27FC236}">
                <a16:creationId xmlns:a16="http://schemas.microsoft.com/office/drawing/2014/main" id="{2F6CB0AE-E104-7142-A4F0-9ABA0FE3974F}"/>
              </a:ext>
            </a:extLst>
          </p:cNvPr>
          <p:cNvGrpSpPr/>
          <p:nvPr/>
        </p:nvGrpSpPr>
        <p:grpSpPr>
          <a:xfrm>
            <a:off x="9447148" y="506730"/>
            <a:ext cx="172655" cy="6547610"/>
            <a:chOff x="9447148" y="506730"/>
            <a:chExt cx="172655" cy="6547610"/>
          </a:xfrm>
        </p:grpSpPr>
        <p:sp>
          <p:nvSpPr>
            <p:cNvPr id="914" name="object 914"/>
            <p:cNvSpPr/>
            <p:nvPr/>
          </p:nvSpPr>
          <p:spPr>
            <a:xfrm>
              <a:off x="9450971" y="780287"/>
              <a:ext cx="45719" cy="53340"/>
            </a:xfrm>
            <a:prstGeom prst="rect">
              <a:avLst/>
            </a:prstGeom>
            <a:blipFill>
              <a:blip r:embed="rId4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15" name="object 915"/>
            <p:cNvSpPr/>
            <p:nvPr/>
          </p:nvSpPr>
          <p:spPr>
            <a:xfrm>
              <a:off x="9447148" y="608076"/>
              <a:ext cx="133350" cy="410717"/>
            </a:xfrm>
            <a:prstGeom prst="rect">
              <a:avLst/>
            </a:prstGeom>
            <a:blipFill>
              <a:blip r:embed="rId4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16" name="object 916"/>
            <p:cNvSpPr/>
            <p:nvPr/>
          </p:nvSpPr>
          <p:spPr>
            <a:xfrm>
              <a:off x="9475343" y="807719"/>
              <a:ext cx="132715" cy="213360"/>
            </a:xfrm>
            <a:custGeom>
              <a:avLst/>
              <a:gdLst/>
              <a:ahLst/>
              <a:cxnLst/>
              <a:rect l="l" t="t" r="r" b="b"/>
              <a:pathLst>
                <a:path w="132715" h="213359">
                  <a:moveTo>
                    <a:pt x="54863" y="152399"/>
                  </a:moveTo>
                  <a:lnTo>
                    <a:pt x="54101" y="151637"/>
                  </a:lnTo>
                  <a:lnTo>
                    <a:pt x="50291" y="5333"/>
                  </a:lnTo>
                  <a:lnTo>
                    <a:pt x="41147" y="0"/>
                  </a:lnTo>
                  <a:lnTo>
                    <a:pt x="36575" y="147827"/>
                  </a:lnTo>
                  <a:lnTo>
                    <a:pt x="26158" y="155114"/>
                  </a:lnTo>
                  <a:lnTo>
                    <a:pt x="16668" y="163258"/>
                  </a:lnTo>
                  <a:lnTo>
                    <a:pt x="8179" y="172259"/>
                  </a:lnTo>
                  <a:lnTo>
                    <a:pt x="761" y="182117"/>
                  </a:lnTo>
                  <a:lnTo>
                    <a:pt x="0" y="185927"/>
                  </a:lnTo>
                  <a:lnTo>
                    <a:pt x="1523" y="192023"/>
                  </a:lnTo>
                  <a:lnTo>
                    <a:pt x="1523" y="191261"/>
                  </a:lnTo>
                  <a:lnTo>
                    <a:pt x="12953" y="187451"/>
                  </a:lnTo>
                  <a:lnTo>
                    <a:pt x="13715" y="187451"/>
                  </a:lnTo>
                  <a:lnTo>
                    <a:pt x="23574" y="178438"/>
                  </a:lnTo>
                  <a:lnTo>
                    <a:pt x="33718" y="169640"/>
                  </a:lnTo>
                  <a:lnTo>
                    <a:pt x="44195" y="160946"/>
                  </a:lnTo>
                  <a:lnTo>
                    <a:pt x="54863" y="152399"/>
                  </a:lnTo>
                  <a:close/>
                </a:path>
                <a:path w="132715" h="213359">
                  <a:moveTo>
                    <a:pt x="132587" y="32765"/>
                  </a:moveTo>
                  <a:lnTo>
                    <a:pt x="92963" y="32003"/>
                  </a:lnTo>
                  <a:lnTo>
                    <a:pt x="83819" y="165353"/>
                  </a:lnTo>
                  <a:lnTo>
                    <a:pt x="72687" y="173783"/>
                  </a:lnTo>
                  <a:lnTo>
                    <a:pt x="62198" y="183070"/>
                  </a:lnTo>
                  <a:lnTo>
                    <a:pt x="52423" y="193214"/>
                  </a:lnTo>
                  <a:lnTo>
                    <a:pt x="43433" y="204215"/>
                  </a:lnTo>
                  <a:lnTo>
                    <a:pt x="43433" y="210311"/>
                  </a:lnTo>
                  <a:lnTo>
                    <a:pt x="44809" y="213062"/>
                  </a:lnTo>
                  <a:lnTo>
                    <a:pt x="125729" y="173735"/>
                  </a:lnTo>
                  <a:lnTo>
                    <a:pt x="125729" y="145541"/>
                  </a:lnTo>
                  <a:lnTo>
                    <a:pt x="132587" y="32765"/>
                  </a:lnTo>
                  <a:close/>
                </a:path>
                <a:path w="132715" h="213359">
                  <a:moveTo>
                    <a:pt x="44957" y="213359"/>
                  </a:moveTo>
                  <a:lnTo>
                    <a:pt x="44809" y="213062"/>
                  </a:lnTo>
                  <a:lnTo>
                    <a:pt x="44195" y="213359"/>
                  </a:lnTo>
                  <a:lnTo>
                    <a:pt x="44957" y="213359"/>
                  </a:lnTo>
                  <a:close/>
                </a:path>
              </a:pathLst>
            </a:custGeom>
            <a:solidFill>
              <a:srgbClr val="7BB4D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17" name="object 917"/>
            <p:cNvSpPr/>
            <p:nvPr/>
          </p:nvSpPr>
          <p:spPr>
            <a:xfrm>
              <a:off x="9467722" y="591014"/>
              <a:ext cx="147827" cy="86403"/>
            </a:xfrm>
            <a:prstGeom prst="rect">
              <a:avLst/>
            </a:prstGeom>
            <a:blipFill>
              <a:blip r:embed="rId4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18" name="object 918"/>
            <p:cNvSpPr/>
            <p:nvPr/>
          </p:nvSpPr>
          <p:spPr>
            <a:xfrm>
              <a:off x="9569081" y="813816"/>
              <a:ext cx="46469" cy="54864"/>
            </a:xfrm>
            <a:prstGeom prst="rect">
              <a:avLst/>
            </a:prstGeom>
            <a:blipFill>
              <a:blip r:embed="rId4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19" name="object 919"/>
            <p:cNvSpPr/>
            <p:nvPr/>
          </p:nvSpPr>
          <p:spPr>
            <a:xfrm>
              <a:off x="9486024" y="506730"/>
              <a:ext cx="92201" cy="95250"/>
            </a:xfrm>
            <a:prstGeom prst="rect">
              <a:avLst/>
            </a:prstGeom>
            <a:blipFill>
              <a:blip r:embed="rId4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20" name="object 920"/>
            <p:cNvSpPr/>
            <p:nvPr/>
          </p:nvSpPr>
          <p:spPr>
            <a:xfrm>
              <a:off x="9498977" y="587501"/>
              <a:ext cx="63500" cy="14604"/>
            </a:xfrm>
            <a:custGeom>
              <a:avLst/>
              <a:gdLst/>
              <a:ahLst/>
              <a:cxnLst/>
              <a:rect l="l" t="t" r="r" b="b"/>
              <a:pathLst>
                <a:path w="63500" h="14604">
                  <a:moveTo>
                    <a:pt x="63246" y="3809"/>
                  </a:moveTo>
                  <a:lnTo>
                    <a:pt x="56685" y="8370"/>
                  </a:lnTo>
                  <a:lnTo>
                    <a:pt x="49625" y="11715"/>
                  </a:lnTo>
                  <a:lnTo>
                    <a:pt x="42136" y="13775"/>
                  </a:lnTo>
                  <a:lnTo>
                    <a:pt x="34290" y="14477"/>
                  </a:lnTo>
                  <a:lnTo>
                    <a:pt x="24753" y="13501"/>
                  </a:lnTo>
                  <a:lnTo>
                    <a:pt x="15716" y="10667"/>
                  </a:lnTo>
                  <a:lnTo>
                    <a:pt x="7393" y="6119"/>
                  </a:lnTo>
                  <a:lnTo>
                    <a:pt x="0" y="0"/>
                  </a:lnTo>
                </a:path>
              </a:pathLst>
            </a:custGeom>
            <a:ln w="4762">
              <a:solidFill>
                <a:srgbClr val="D7513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21" name="object 921"/>
            <p:cNvSpPr/>
            <p:nvPr/>
          </p:nvSpPr>
          <p:spPr>
            <a:xfrm>
              <a:off x="9569843" y="652557"/>
              <a:ext cx="48755" cy="177403"/>
            </a:xfrm>
            <a:prstGeom prst="rect">
              <a:avLst/>
            </a:prstGeom>
            <a:blipFill>
              <a:blip r:embed="rId4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22" name="object 922"/>
            <p:cNvSpPr/>
            <p:nvPr/>
          </p:nvSpPr>
          <p:spPr>
            <a:xfrm>
              <a:off x="9491357" y="813816"/>
              <a:ext cx="39370" cy="180975"/>
            </a:xfrm>
            <a:custGeom>
              <a:avLst/>
              <a:gdLst/>
              <a:ahLst/>
              <a:cxnLst/>
              <a:rect l="l" t="t" r="r" b="b"/>
              <a:pathLst>
                <a:path w="39370" h="180975">
                  <a:moveTo>
                    <a:pt x="34290" y="0"/>
                  </a:moveTo>
                  <a:lnTo>
                    <a:pt x="38862" y="146304"/>
                  </a:lnTo>
                  <a:lnTo>
                    <a:pt x="28717" y="154126"/>
                  </a:lnTo>
                  <a:lnTo>
                    <a:pt x="18859" y="162591"/>
                  </a:lnTo>
                  <a:lnTo>
                    <a:pt x="9286" y="171485"/>
                  </a:lnTo>
                  <a:lnTo>
                    <a:pt x="0" y="180594"/>
                  </a:lnTo>
                </a:path>
              </a:pathLst>
            </a:custGeom>
            <a:ln w="4762">
              <a:solidFill>
                <a:srgbClr val="29568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23" name="object 923"/>
            <p:cNvSpPr/>
            <p:nvPr/>
          </p:nvSpPr>
          <p:spPr>
            <a:xfrm>
              <a:off x="9556889" y="707898"/>
              <a:ext cx="54610" cy="160655"/>
            </a:xfrm>
            <a:custGeom>
              <a:avLst/>
              <a:gdLst/>
              <a:ahLst/>
              <a:cxnLst/>
              <a:rect l="l" t="t" r="r" b="b"/>
              <a:pathLst>
                <a:path w="54609" h="160655">
                  <a:moveTo>
                    <a:pt x="54101" y="149351"/>
                  </a:moveTo>
                  <a:lnTo>
                    <a:pt x="47708" y="156007"/>
                  </a:lnTo>
                  <a:lnTo>
                    <a:pt x="39528" y="159734"/>
                  </a:lnTo>
                  <a:lnTo>
                    <a:pt x="30634" y="160174"/>
                  </a:lnTo>
                  <a:lnTo>
                    <a:pt x="22097" y="156971"/>
                  </a:lnTo>
                  <a:lnTo>
                    <a:pt x="15561" y="150578"/>
                  </a:lnTo>
                  <a:lnTo>
                    <a:pt x="12096" y="142398"/>
                  </a:lnTo>
                  <a:lnTo>
                    <a:pt x="11918" y="133504"/>
                  </a:lnTo>
                  <a:lnTo>
                    <a:pt x="15239" y="124967"/>
                  </a:lnTo>
                  <a:lnTo>
                    <a:pt x="16001" y="124205"/>
                  </a:lnTo>
                  <a:lnTo>
                    <a:pt x="16763" y="122681"/>
                  </a:lnTo>
                  <a:lnTo>
                    <a:pt x="17525" y="121919"/>
                  </a:lnTo>
                  <a:lnTo>
                    <a:pt x="9143" y="120395"/>
                  </a:lnTo>
                  <a:lnTo>
                    <a:pt x="2285" y="114299"/>
                  </a:lnTo>
                  <a:lnTo>
                    <a:pt x="761" y="105917"/>
                  </a:lnTo>
                  <a:lnTo>
                    <a:pt x="750" y="79617"/>
                  </a:lnTo>
                  <a:lnTo>
                    <a:pt x="666" y="53244"/>
                  </a:lnTo>
                  <a:lnTo>
                    <a:pt x="440" y="26729"/>
                  </a:lnTo>
                  <a:lnTo>
                    <a:pt x="0" y="0"/>
                  </a:lnTo>
                </a:path>
              </a:pathLst>
            </a:custGeom>
            <a:ln w="4762">
              <a:solidFill>
                <a:srgbClr val="29568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24" name="object 924"/>
            <p:cNvSpPr/>
            <p:nvPr/>
          </p:nvSpPr>
          <p:spPr>
            <a:xfrm>
              <a:off x="9470783" y="674369"/>
              <a:ext cx="6985" cy="158115"/>
            </a:xfrm>
            <a:custGeom>
              <a:avLst/>
              <a:gdLst/>
              <a:ahLst/>
              <a:cxnLst/>
              <a:rect l="l" t="t" r="r" b="b"/>
              <a:pathLst>
                <a:path w="6984" h="158115">
                  <a:moveTo>
                    <a:pt x="6857" y="157733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29568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25" name="object 925"/>
            <p:cNvSpPr/>
            <p:nvPr/>
          </p:nvSpPr>
          <p:spPr>
            <a:xfrm>
              <a:off x="9459353" y="788669"/>
              <a:ext cx="16510" cy="10160"/>
            </a:xfrm>
            <a:custGeom>
              <a:avLst/>
              <a:gdLst/>
              <a:ahLst/>
              <a:cxnLst/>
              <a:rect l="l" t="t" r="r" b="b"/>
              <a:pathLst>
                <a:path w="16509" h="10159">
                  <a:moveTo>
                    <a:pt x="0" y="0"/>
                  </a:moveTo>
                  <a:lnTo>
                    <a:pt x="4572" y="4572"/>
                  </a:lnTo>
                  <a:lnTo>
                    <a:pt x="9906" y="7620"/>
                  </a:lnTo>
                  <a:lnTo>
                    <a:pt x="16002" y="9905"/>
                  </a:lnTo>
                </a:path>
              </a:pathLst>
            </a:custGeom>
            <a:ln w="4762">
              <a:solidFill>
                <a:srgbClr val="29568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26" name="object 926"/>
            <p:cNvSpPr/>
            <p:nvPr/>
          </p:nvSpPr>
          <p:spPr>
            <a:xfrm>
              <a:off x="9447924" y="506730"/>
              <a:ext cx="170815" cy="514350"/>
            </a:xfrm>
            <a:custGeom>
              <a:avLst/>
              <a:gdLst/>
              <a:ahLst/>
              <a:cxnLst/>
              <a:rect l="l" t="t" r="r" b="b"/>
              <a:pathLst>
                <a:path w="170815" h="514350">
                  <a:moveTo>
                    <a:pt x="73151" y="514350"/>
                  </a:moveTo>
                  <a:lnTo>
                    <a:pt x="153161" y="474726"/>
                  </a:lnTo>
                  <a:lnTo>
                    <a:pt x="153161" y="447294"/>
                  </a:lnTo>
                  <a:lnTo>
                    <a:pt x="159257" y="354330"/>
                  </a:lnTo>
                  <a:lnTo>
                    <a:pt x="164591" y="349758"/>
                  </a:lnTo>
                  <a:lnTo>
                    <a:pt x="167639" y="342900"/>
                  </a:lnTo>
                  <a:lnTo>
                    <a:pt x="167639" y="335280"/>
                  </a:lnTo>
                  <a:lnTo>
                    <a:pt x="167639" y="329184"/>
                  </a:lnTo>
                  <a:lnTo>
                    <a:pt x="166115" y="323088"/>
                  </a:lnTo>
                  <a:lnTo>
                    <a:pt x="163067" y="317754"/>
                  </a:lnTo>
                  <a:lnTo>
                    <a:pt x="165353" y="316992"/>
                  </a:lnTo>
                  <a:lnTo>
                    <a:pt x="169402" y="274629"/>
                  </a:lnTo>
                  <a:lnTo>
                    <a:pt x="170545" y="200858"/>
                  </a:lnTo>
                  <a:lnTo>
                    <a:pt x="170687" y="163829"/>
                  </a:lnTo>
                  <a:lnTo>
                    <a:pt x="169925" y="157734"/>
                  </a:lnTo>
                  <a:lnTo>
                    <a:pt x="145137" y="114931"/>
                  </a:lnTo>
                  <a:lnTo>
                    <a:pt x="109727" y="92201"/>
                  </a:lnTo>
                  <a:lnTo>
                    <a:pt x="109727" y="87629"/>
                  </a:lnTo>
                  <a:lnTo>
                    <a:pt x="118407" y="79831"/>
                  </a:lnTo>
                  <a:lnTo>
                    <a:pt x="124872" y="70389"/>
                  </a:lnTo>
                  <a:lnTo>
                    <a:pt x="128908" y="59662"/>
                  </a:lnTo>
                  <a:lnTo>
                    <a:pt x="130301" y="48006"/>
                  </a:lnTo>
                  <a:lnTo>
                    <a:pt x="127111" y="29682"/>
                  </a:lnTo>
                  <a:lnTo>
                    <a:pt x="117347" y="14573"/>
                  </a:lnTo>
                  <a:lnTo>
                    <a:pt x="102441" y="4179"/>
                  </a:lnTo>
                  <a:lnTo>
                    <a:pt x="83819" y="0"/>
                  </a:lnTo>
                  <a:lnTo>
                    <a:pt x="65639" y="4179"/>
                  </a:lnTo>
                  <a:lnTo>
                    <a:pt x="50958" y="14573"/>
                  </a:lnTo>
                  <a:lnTo>
                    <a:pt x="41278" y="29682"/>
                  </a:lnTo>
                  <a:lnTo>
                    <a:pt x="38099" y="48006"/>
                  </a:lnTo>
                  <a:lnTo>
                    <a:pt x="39493" y="59662"/>
                  </a:lnTo>
                  <a:lnTo>
                    <a:pt x="43529" y="70389"/>
                  </a:lnTo>
                  <a:lnTo>
                    <a:pt x="49994" y="79831"/>
                  </a:lnTo>
                  <a:lnTo>
                    <a:pt x="58673" y="87629"/>
                  </a:lnTo>
                  <a:lnTo>
                    <a:pt x="48851" y="91892"/>
                  </a:lnTo>
                  <a:lnTo>
                    <a:pt x="14549" y="111097"/>
                  </a:lnTo>
                  <a:lnTo>
                    <a:pt x="3905" y="150054"/>
                  </a:lnTo>
                  <a:lnTo>
                    <a:pt x="2762" y="193178"/>
                  </a:lnTo>
                  <a:lnTo>
                    <a:pt x="3047" y="214884"/>
                  </a:lnTo>
                  <a:lnTo>
                    <a:pt x="3047" y="229171"/>
                  </a:lnTo>
                  <a:lnTo>
                    <a:pt x="3047" y="243459"/>
                  </a:lnTo>
                  <a:lnTo>
                    <a:pt x="3047" y="257746"/>
                  </a:lnTo>
                  <a:lnTo>
                    <a:pt x="3047" y="272034"/>
                  </a:lnTo>
                  <a:lnTo>
                    <a:pt x="3809" y="276606"/>
                  </a:lnTo>
                  <a:lnTo>
                    <a:pt x="6095" y="280416"/>
                  </a:lnTo>
                  <a:lnTo>
                    <a:pt x="9905" y="282702"/>
                  </a:lnTo>
                  <a:lnTo>
                    <a:pt x="6857" y="287274"/>
                  </a:lnTo>
                  <a:lnTo>
                    <a:pt x="4571" y="292608"/>
                  </a:lnTo>
                  <a:lnTo>
                    <a:pt x="3809" y="298704"/>
                  </a:lnTo>
                  <a:lnTo>
                    <a:pt x="3559" y="308145"/>
                  </a:lnTo>
                  <a:lnTo>
                    <a:pt x="6953" y="316515"/>
                  </a:lnTo>
                  <a:lnTo>
                    <a:pt x="13346" y="323028"/>
                  </a:lnTo>
                  <a:lnTo>
                    <a:pt x="22097" y="326898"/>
                  </a:lnTo>
                  <a:lnTo>
                    <a:pt x="25145" y="327660"/>
                  </a:lnTo>
                  <a:lnTo>
                    <a:pt x="27431" y="326898"/>
                  </a:lnTo>
                  <a:lnTo>
                    <a:pt x="29717" y="325373"/>
                  </a:lnTo>
                  <a:lnTo>
                    <a:pt x="37337" y="435102"/>
                  </a:lnTo>
                  <a:lnTo>
                    <a:pt x="0" y="470154"/>
                  </a:lnTo>
                  <a:lnTo>
                    <a:pt x="0" y="478536"/>
                  </a:lnTo>
                  <a:lnTo>
                    <a:pt x="28955" y="493014"/>
                  </a:lnTo>
                  <a:lnTo>
                    <a:pt x="31241" y="492252"/>
                  </a:lnTo>
                  <a:lnTo>
                    <a:pt x="41147" y="488442"/>
                  </a:lnTo>
                  <a:lnTo>
                    <a:pt x="41909" y="497586"/>
                  </a:lnTo>
                  <a:lnTo>
                    <a:pt x="70865" y="512826"/>
                  </a:lnTo>
                  <a:lnTo>
                    <a:pt x="73151" y="51435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27" name="object 927"/>
            <p:cNvSpPr/>
            <p:nvPr/>
          </p:nvSpPr>
          <p:spPr>
            <a:xfrm>
              <a:off x="9450971" y="1474469"/>
              <a:ext cx="45719" cy="53339"/>
            </a:xfrm>
            <a:prstGeom prst="rect">
              <a:avLst/>
            </a:prstGeom>
            <a:blipFill>
              <a:blip r:embed="rId4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28" name="object 928"/>
            <p:cNvSpPr/>
            <p:nvPr/>
          </p:nvSpPr>
          <p:spPr>
            <a:xfrm>
              <a:off x="9447148" y="1301972"/>
              <a:ext cx="133350" cy="411003"/>
            </a:xfrm>
            <a:prstGeom prst="rect">
              <a:avLst/>
            </a:prstGeom>
            <a:blipFill>
              <a:blip r:embed="rId4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29" name="object 929"/>
            <p:cNvSpPr/>
            <p:nvPr/>
          </p:nvSpPr>
          <p:spPr>
            <a:xfrm>
              <a:off x="9475343" y="1501902"/>
              <a:ext cx="132715" cy="213360"/>
            </a:xfrm>
            <a:custGeom>
              <a:avLst/>
              <a:gdLst/>
              <a:ahLst/>
              <a:cxnLst/>
              <a:rect l="l" t="t" r="r" b="b"/>
              <a:pathLst>
                <a:path w="132715" h="213360">
                  <a:moveTo>
                    <a:pt x="54863" y="152399"/>
                  </a:moveTo>
                  <a:lnTo>
                    <a:pt x="54101" y="151637"/>
                  </a:lnTo>
                  <a:lnTo>
                    <a:pt x="50291" y="5333"/>
                  </a:lnTo>
                  <a:lnTo>
                    <a:pt x="41147" y="0"/>
                  </a:lnTo>
                  <a:lnTo>
                    <a:pt x="36575" y="147827"/>
                  </a:lnTo>
                  <a:lnTo>
                    <a:pt x="26158" y="155114"/>
                  </a:lnTo>
                  <a:lnTo>
                    <a:pt x="16668" y="163258"/>
                  </a:lnTo>
                  <a:lnTo>
                    <a:pt x="8179" y="172259"/>
                  </a:lnTo>
                  <a:lnTo>
                    <a:pt x="761" y="182117"/>
                  </a:lnTo>
                  <a:lnTo>
                    <a:pt x="0" y="185165"/>
                  </a:lnTo>
                  <a:lnTo>
                    <a:pt x="761" y="188975"/>
                  </a:lnTo>
                  <a:lnTo>
                    <a:pt x="1523" y="192023"/>
                  </a:lnTo>
                  <a:lnTo>
                    <a:pt x="1523" y="191261"/>
                  </a:lnTo>
                  <a:lnTo>
                    <a:pt x="12953" y="187451"/>
                  </a:lnTo>
                  <a:lnTo>
                    <a:pt x="13715" y="187451"/>
                  </a:lnTo>
                  <a:lnTo>
                    <a:pt x="23574" y="178438"/>
                  </a:lnTo>
                  <a:lnTo>
                    <a:pt x="33718" y="169640"/>
                  </a:lnTo>
                  <a:lnTo>
                    <a:pt x="44195" y="160946"/>
                  </a:lnTo>
                  <a:lnTo>
                    <a:pt x="54863" y="152399"/>
                  </a:lnTo>
                  <a:close/>
                </a:path>
                <a:path w="132715" h="213360">
                  <a:moveTo>
                    <a:pt x="132587" y="32765"/>
                  </a:moveTo>
                  <a:lnTo>
                    <a:pt x="92963" y="32003"/>
                  </a:lnTo>
                  <a:lnTo>
                    <a:pt x="83819" y="165353"/>
                  </a:lnTo>
                  <a:lnTo>
                    <a:pt x="72687" y="173783"/>
                  </a:lnTo>
                  <a:lnTo>
                    <a:pt x="62198" y="183070"/>
                  </a:lnTo>
                  <a:lnTo>
                    <a:pt x="52423" y="193214"/>
                  </a:lnTo>
                  <a:lnTo>
                    <a:pt x="43433" y="204215"/>
                  </a:lnTo>
                  <a:lnTo>
                    <a:pt x="43433" y="210311"/>
                  </a:lnTo>
                  <a:lnTo>
                    <a:pt x="44809" y="213062"/>
                  </a:lnTo>
                  <a:lnTo>
                    <a:pt x="125729" y="173735"/>
                  </a:lnTo>
                  <a:lnTo>
                    <a:pt x="125729" y="145541"/>
                  </a:lnTo>
                  <a:lnTo>
                    <a:pt x="132587" y="32765"/>
                  </a:lnTo>
                  <a:close/>
                </a:path>
                <a:path w="132715" h="213360">
                  <a:moveTo>
                    <a:pt x="44957" y="213359"/>
                  </a:moveTo>
                  <a:lnTo>
                    <a:pt x="44809" y="213062"/>
                  </a:lnTo>
                  <a:lnTo>
                    <a:pt x="44195" y="213359"/>
                  </a:lnTo>
                  <a:lnTo>
                    <a:pt x="44957" y="213359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30" name="object 930"/>
            <p:cNvSpPr/>
            <p:nvPr/>
          </p:nvSpPr>
          <p:spPr>
            <a:xfrm>
              <a:off x="9467722" y="1285196"/>
              <a:ext cx="147827" cy="86403"/>
            </a:xfrm>
            <a:prstGeom prst="rect">
              <a:avLst/>
            </a:prstGeom>
            <a:blipFill>
              <a:blip r:embed="rId4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31" name="object 931"/>
            <p:cNvSpPr/>
            <p:nvPr/>
          </p:nvSpPr>
          <p:spPr>
            <a:xfrm>
              <a:off x="9569081" y="1507997"/>
              <a:ext cx="46469" cy="54863"/>
            </a:xfrm>
            <a:prstGeom prst="rect">
              <a:avLst/>
            </a:prstGeom>
            <a:blipFill>
              <a:blip r:embed="rId4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32" name="object 932"/>
            <p:cNvSpPr/>
            <p:nvPr/>
          </p:nvSpPr>
          <p:spPr>
            <a:xfrm>
              <a:off x="9486024" y="1200911"/>
              <a:ext cx="92201" cy="95250"/>
            </a:xfrm>
            <a:prstGeom prst="rect">
              <a:avLst/>
            </a:prstGeom>
            <a:blipFill>
              <a:blip r:embed="rId4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33" name="object 933"/>
            <p:cNvSpPr/>
            <p:nvPr/>
          </p:nvSpPr>
          <p:spPr>
            <a:xfrm>
              <a:off x="9498977" y="1281683"/>
              <a:ext cx="63500" cy="14604"/>
            </a:xfrm>
            <a:custGeom>
              <a:avLst/>
              <a:gdLst/>
              <a:ahLst/>
              <a:cxnLst/>
              <a:rect l="l" t="t" r="r" b="b"/>
              <a:pathLst>
                <a:path w="63500" h="14605">
                  <a:moveTo>
                    <a:pt x="63246" y="3810"/>
                  </a:moveTo>
                  <a:lnTo>
                    <a:pt x="56685" y="8370"/>
                  </a:lnTo>
                  <a:lnTo>
                    <a:pt x="49625" y="11715"/>
                  </a:lnTo>
                  <a:lnTo>
                    <a:pt x="42136" y="13775"/>
                  </a:lnTo>
                  <a:lnTo>
                    <a:pt x="34290" y="14478"/>
                  </a:lnTo>
                  <a:lnTo>
                    <a:pt x="24753" y="13501"/>
                  </a:lnTo>
                  <a:lnTo>
                    <a:pt x="15716" y="10668"/>
                  </a:lnTo>
                  <a:lnTo>
                    <a:pt x="7393" y="6119"/>
                  </a:lnTo>
                  <a:lnTo>
                    <a:pt x="0" y="0"/>
                  </a:lnTo>
                </a:path>
              </a:pathLst>
            </a:custGeom>
            <a:ln w="4762">
              <a:solidFill>
                <a:srgbClr val="D7513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34" name="object 934"/>
            <p:cNvSpPr/>
            <p:nvPr/>
          </p:nvSpPr>
          <p:spPr>
            <a:xfrm>
              <a:off x="9569843" y="1346739"/>
              <a:ext cx="48755" cy="177403"/>
            </a:xfrm>
            <a:prstGeom prst="rect">
              <a:avLst/>
            </a:prstGeom>
            <a:blipFill>
              <a:blip r:embed="rId4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35" name="object 935"/>
            <p:cNvSpPr/>
            <p:nvPr/>
          </p:nvSpPr>
          <p:spPr>
            <a:xfrm>
              <a:off x="9491357" y="1507997"/>
              <a:ext cx="39370" cy="180975"/>
            </a:xfrm>
            <a:custGeom>
              <a:avLst/>
              <a:gdLst/>
              <a:ahLst/>
              <a:cxnLst/>
              <a:rect l="l" t="t" r="r" b="b"/>
              <a:pathLst>
                <a:path w="39370" h="180975">
                  <a:moveTo>
                    <a:pt x="34290" y="0"/>
                  </a:moveTo>
                  <a:lnTo>
                    <a:pt x="38862" y="146304"/>
                  </a:lnTo>
                  <a:lnTo>
                    <a:pt x="28717" y="154019"/>
                  </a:lnTo>
                  <a:lnTo>
                    <a:pt x="18859" y="162306"/>
                  </a:lnTo>
                  <a:lnTo>
                    <a:pt x="9286" y="171164"/>
                  </a:lnTo>
                  <a:lnTo>
                    <a:pt x="0" y="180594"/>
                  </a:lnTo>
                </a:path>
              </a:pathLst>
            </a:custGeom>
            <a:ln w="4762">
              <a:solidFill>
                <a:srgbClr val="8617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36" name="object 936"/>
            <p:cNvSpPr/>
            <p:nvPr/>
          </p:nvSpPr>
          <p:spPr>
            <a:xfrm>
              <a:off x="9556889" y="1402080"/>
              <a:ext cx="54610" cy="160655"/>
            </a:xfrm>
            <a:custGeom>
              <a:avLst/>
              <a:gdLst/>
              <a:ahLst/>
              <a:cxnLst/>
              <a:rect l="l" t="t" r="r" b="b"/>
              <a:pathLst>
                <a:path w="54609" h="160655">
                  <a:moveTo>
                    <a:pt x="54101" y="149351"/>
                  </a:moveTo>
                  <a:lnTo>
                    <a:pt x="47708" y="156007"/>
                  </a:lnTo>
                  <a:lnTo>
                    <a:pt x="39528" y="159734"/>
                  </a:lnTo>
                  <a:lnTo>
                    <a:pt x="30634" y="160174"/>
                  </a:lnTo>
                  <a:lnTo>
                    <a:pt x="22097" y="156971"/>
                  </a:lnTo>
                  <a:lnTo>
                    <a:pt x="15561" y="150578"/>
                  </a:lnTo>
                  <a:lnTo>
                    <a:pt x="12096" y="142398"/>
                  </a:lnTo>
                  <a:lnTo>
                    <a:pt x="11918" y="133504"/>
                  </a:lnTo>
                  <a:lnTo>
                    <a:pt x="15239" y="124967"/>
                  </a:lnTo>
                  <a:lnTo>
                    <a:pt x="16001" y="124205"/>
                  </a:lnTo>
                  <a:lnTo>
                    <a:pt x="16763" y="122681"/>
                  </a:lnTo>
                  <a:lnTo>
                    <a:pt x="17525" y="121919"/>
                  </a:lnTo>
                  <a:lnTo>
                    <a:pt x="9143" y="120395"/>
                  </a:lnTo>
                  <a:lnTo>
                    <a:pt x="2285" y="114299"/>
                  </a:lnTo>
                  <a:lnTo>
                    <a:pt x="761" y="105917"/>
                  </a:lnTo>
                  <a:lnTo>
                    <a:pt x="750" y="79617"/>
                  </a:lnTo>
                  <a:lnTo>
                    <a:pt x="666" y="53244"/>
                  </a:lnTo>
                  <a:lnTo>
                    <a:pt x="440" y="26729"/>
                  </a:lnTo>
                  <a:lnTo>
                    <a:pt x="0" y="0"/>
                  </a:lnTo>
                </a:path>
              </a:pathLst>
            </a:custGeom>
            <a:ln w="4762">
              <a:solidFill>
                <a:srgbClr val="8617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37" name="object 937"/>
            <p:cNvSpPr/>
            <p:nvPr/>
          </p:nvSpPr>
          <p:spPr>
            <a:xfrm>
              <a:off x="9470783" y="1368552"/>
              <a:ext cx="6985" cy="158115"/>
            </a:xfrm>
            <a:custGeom>
              <a:avLst/>
              <a:gdLst/>
              <a:ahLst/>
              <a:cxnLst/>
              <a:rect l="l" t="t" r="r" b="b"/>
              <a:pathLst>
                <a:path w="6984" h="158115">
                  <a:moveTo>
                    <a:pt x="6857" y="157734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8617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38" name="object 938"/>
            <p:cNvSpPr/>
            <p:nvPr/>
          </p:nvSpPr>
          <p:spPr>
            <a:xfrm>
              <a:off x="9459353" y="1482852"/>
              <a:ext cx="16510" cy="9525"/>
            </a:xfrm>
            <a:custGeom>
              <a:avLst/>
              <a:gdLst/>
              <a:ahLst/>
              <a:cxnLst/>
              <a:rect l="l" t="t" r="r" b="b"/>
              <a:pathLst>
                <a:path w="16509" h="9525">
                  <a:moveTo>
                    <a:pt x="0" y="0"/>
                  </a:moveTo>
                  <a:lnTo>
                    <a:pt x="4572" y="4572"/>
                  </a:lnTo>
                  <a:lnTo>
                    <a:pt x="9906" y="7620"/>
                  </a:lnTo>
                  <a:lnTo>
                    <a:pt x="16002" y="9143"/>
                  </a:lnTo>
                </a:path>
              </a:pathLst>
            </a:custGeom>
            <a:ln w="4762">
              <a:solidFill>
                <a:srgbClr val="8617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39" name="object 939"/>
            <p:cNvSpPr/>
            <p:nvPr/>
          </p:nvSpPr>
          <p:spPr>
            <a:xfrm>
              <a:off x="9447924" y="1200911"/>
              <a:ext cx="170815" cy="514350"/>
            </a:xfrm>
            <a:custGeom>
              <a:avLst/>
              <a:gdLst/>
              <a:ahLst/>
              <a:cxnLst/>
              <a:rect l="l" t="t" r="r" b="b"/>
              <a:pathLst>
                <a:path w="170815" h="514350">
                  <a:moveTo>
                    <a:pt x="73151" y="514350"/>
                  </a:moveTo>
                  <a:lnTo>
                    <a:pt x="153161" y="474726"/>
                  </a:lnTo>
                  <a:lnTo>
                    <a:pt x="153161" y="447294"/>
                  </a:lnTo>
                  <a:lnTo>
                    <a:pt x="159257" y="354330"/>
                  </a:lnTo>
                  <a:lnTo>
                    <a:pt x="164591" y="349758"/>
                  </a:lnTo>
                  <a:lnTo>
                    <a:pt x="167639" y="342900"/>
                  </a:lnTo>
                  <a:lnTo>
                    <a:pt x="167639" y="335280"/>
                  </a:lnTo>
                  <a:lnTo>
                    <a:pt x="167639" y="329184"/>
                  </a:lnTo>
                  <a:lnTo>
                    <a:pt x="166115" y="323088"/>
                  </a:lnTo>
                  <a:lnTo>
                    <a:pt x="163067" y="317754"/>
                  </a:lnTo>
                  <a:lnTo>
                    <a:pt x="165353" y="316992"/>
                  </a:lnTo>
                  <a:lnTo>
                    <a:pt x="169402" y="274510"/>
                  </a:lnTo>
                  <a:lnTo>
                    <a:pt x="170545" y="200215"/>
                  </a:lnTo>
                  <a:lnTo>
                    <a:pt x="170687" y="163068"/>
                  </a:lnTo>
                  <a:lnTo>
                    <a:pt x="169925" y="157734"/>
                  </a:lnTo>
                  <a:lnTo>
                    <a:pt x="169163" y="152400"/>
                  </a:lnTo>
                  <a:lnTo>
                    <a:pt x="145137" y="114931"/>
                  </a:lnTo>
                  <a:lnTo>
                    <a:pt x="109727" y="91440"/>
                  </a:lnTo>
                  <a:lnTo>
                    <a:pt x="109727" y="87629"/>
                  </a:lnTo>
                  <a:lnTo>
                    <a:pt x="118407" y="79724"/>
                  </a:lnTo>
                  <a:lnTo>
                    <a:pt x="124872" y="70103"/>
                  </a:lnTo>
                  <a:lnTo>
                    <a:pt x="128908" y="59340"/>
                  </a:lnTo>
                  <a:lnTo>
                    <a:pt x="130301" y="48006"/>
                  </a:lnTo>
                  <a:lnTo>
                    <a:pt x="127111" y="29682"/>
                  </a:lnTo>
                  <a:lnTo>
                    <a:pt x="117347" y="14573"/>
                  </a:lnTo>
                  <a:lnTo>
                    <a:pt x="102441" y="4179"/>
                  </a:lnTo>
                  <a:lnTo>
                    <a:pt x="83819" y="0"/>
                  </a:lnTo>
                  <a:lnTo>
                    <a:pt x="65639" y="4179"/>
                  </a:lnTo>
                  <a:lnTo>
                    <a:pt x="50958" y="14573"/>
                  </a:lnTo>
                  <a:lnTo>
                    <a:pt x="41278" y="29682"/>
                  </a:lnTo>
                  <a:lnTo>
                    <a:pt x="38099" y="48006"/>
                  </a:lnTo>
                  <a:lnTo>
                    <a:pt x="39493" y="59662"/>
                  </a:lnTo>
                  <a:lnTo>
                    <a:pt x="43529" y="70389"/>
                  </a:lnTo>
                  <a:lnTo>
                    <a:pt x="49994" y="79831"/>
                  </a:lnTo>
                  <a:lnTo>
                    <a:pt x="58673" y="87629"/>
                  </a:lnTo>
                  <a:lnTo>
                    <a:pt x="48851" y="91892"/>
                  </a:lnTo>
                  <a:lnTo>
                    <a:pt x="14549" y="111085"/>
                  </a:lnTo>
                  <a:lnTo>
                    <a:pt x="3905" y="149733"/>
                  </a:lnTo>
                  <a:lnTo>
                    <a:pt x="2762" y="193167"/>
                  </a:lnTo>
                  <a:lnTo>
                    <a:pt x="3047" y="214884"/>
                  </a:lnTo>
                  <a:lnTo>
                    <a:pt x="3047" y="229171"/>
                  </a:lnTo>
                  <a:lnTo>
                    <a:pt x="3047" y="243459"/>
                  </a:lnTo>
                  <a:lnTo>
                    <a:pt x="3047" y="257746"/>
                  </a:lnTo>
                  <a:lnTo>
                    <a:pt x="3047" y="272034"/>
                  </a:lnTo>
                  <a:lnTo>
                    <a:pt x="3809" y="276606"/>
                  </a:lnTo>
                  <a:lnTo>
                    <a:pt x="6095" y="280416"/>
                  </a:lnTo>
                  <a:lnTo>
                    <a:pt x="9905" y="282702"/>
                  </a:lnTo>
                  <a:lnTo>
                    <a:pt x="6857" y="287274"/>
                  </a:lnTo>
                  <a:lnTo>
                    <a:pt x="4571" y="292608"/>
                  </a:lnTo>
                  <a:lnTo>
                    <a:pt x="3809" y="298704"/>
                  </a:lnTo>
                  <a:lnTo>
                    <a:pt x="3559" y="308145"/>
                  </a:lnTo>
                  <a:lnTo>
                    <a:pt x="6953" y="316515"/>
                  </a:lnTo>
                  <a:lnTo>
                    <a:pt x="13346" y="323028"/>
                  </a:lnTo>
                  <a:lnTo>
                    <a:pt x="22097" y="326898"/>
                  </a:lnTo>
                  <a:lnTo>
                    <a:pt x="25145" y="327660"/>
                  </a:lnTo>
                  <a:lnTo>
                    <a:pt x="27431" y="326898"/>
                  </a:lnTo>
                  <a:lnTo>
                    <a:pt x="29717" y="325373"/>
                  </a:lnTo>
                  <a:lnTo>
                    <a:pt x="37337" y="435102"/>
                  </a:lnTo>
                  <a:lnTo>
                    <a:pt x="0" y="470154"/>
                  </a:lnTo>
                  <a:lnTo>
                    <a:pt x="0" y="478536"/>
                  </a:lnTo>
                  <a:lnTo>
                    <a:pt x="28955" y="493014"/>
                  </a:lnTo>
                  <a:lnTo>
                    <a:pt x="31241" y="492252"/>
                  </a:lnTo>
                  <a:lnTo>
                    <a:pt x="41147" y="488442"/>
                  </a:lnTo>
                  <a:lnTo>
                    <a:pt x="41909" y="497586"/>
                  </a:lnTo>
                  <a:lnTo>
                    <a:pt x="70865" y="512826"/>
                  </a:lnTo>
                  <a:lnTo>
                    <a:pt x="73151" y="51435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40" name="object 940"/>
            <p:cNvSpPr/>
            <p:nvPr/>
          </p:nvSpPr>
          <p:spPr>
            <a:xfrm>
              <a:off x="9450971" y="2168651"/>
              <a:ext cx="45719" cy="53339"/>
            </a:xfrm>
            <a:prstGeom prst="rect">
              <a:avLst/>
            </a:prstGeom>
            <a:blipFill>
              <a:blip r:embed="rId4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41" name="object 941"/>
            <p:cNvSpPr/>
            <p:nvPr/>
          </p:nvSpPr>
          <p:spPr>
            <a:xfrm>
              <a:off x="9447148" y="1996154"/>
              <a:ext cx="133350" cy="411003"/>
            </a:xfrm>
            <a:prstGeom prst="rect">
              <a:avLst/>
            </a:prstGeom>
            <a:blipFill>
              <a:blip r:embed="rId4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42" name="object 942"/>
            <p:cNvSpPr/>
            <p:nvPr/>
          </p:nvSpPr>
          <p:spPr>
            <a:xfrm>
              <a:off x="9475343" y="2196083"/>
              <a:ext cx="132715" cy="213360"/>
            </a:xfrm>
            <a:custGeom>
              <a:avLst/>
              <a:gdLst/>
              <a:ahLst/>
              <a:cxnLst/>
              <a:rect l="l" t="t" r="r" b="b"/>
              <a:pathLst>
                <a:path w="132715" h="213360">
                  <a:moveTo>
                    <a:pt x="54863" y="151637"/>
                  </a:moveTo>
                  <a:lnTo>
                    <a:pt x="54101" y="151637"/>
                  </a:lnTo>
                  <a:lnTo>
                    <a:pt x="50291" y="5333"/>
                  </a:lnTo>
                  <a:lnTo>
                    <a:pt x="41147" y="0"/>
                  </a:lnTo>
                  <a:lnTo>
                    <a:pt x="36575" y="147827"/>
                  </a:lnTo>
                  <a:lnTo>
                    <a:pt x="26158" y="155114"/>
                  </a:lnTo>
                  <a:lnTo>
                    <a:pt x="16668" y="163258"/>
                  </a:lnTo>
                  <a:lnTo>
                    <a:pt x="8179" y="172259"/>
                  </a:lnTo>
                  <a:lnTo>
                    <a:pt x="761" y="182117"/>
                  </a:lnTo>
                  <a:lnTo>
                    <a:pt x="0" y="185165"/>
                  </a:lnTo>
                  <a:lnTo>
                    <a:pt x="761" y="188975"/>
                  </a:lnTo>
                  <a:lnTo>
                    <a:pt x="1523" y="192023"/>
                  </a:lnTo>
                  <a:lnTo>
                    <a:pt x="1523" y="191261"/>
                  </a:lnTo>
                  <a:lnTo>
                    <a:pt x="12953" y="187451"/>
                  </a:lnTo>
                  <a:lnTo>
                    <a:pt x="13715" y="187451"/>
                  </a:lnTo>
                  <a:lnTo>
                    <a:pt x="23574" y="178427"/>
                  </a:lnTo>
                  <a:lnTo>
                    <a:pt x="33718" y="169544"/>
                  </a:lnTo>
                  <a:lnTo>
                    <a:pt x="44957" y="159981"/>
                  </a:lnTo>
                  <a:lnTo>
                    <a:pt x="54863" y="151637"/>
                  </a:lnTo>
                  <a:close/>
                </a:path>
                <a:path w="132715" h="213360">
                  <a:moveTo>
                    <a:pt x="132587" y="32765"/>
                  </a:moveTo>
                  <a:lnTo>
                    <a:pt x="92963" y="32003"/>
                  </a:lnTo>
                  <a:lnTo>
                    <a:pt x="83819" y="165353"/>
                  </a:lnTo>
                  <a:lnTo>
                    <a:pt x="72687" y="173771"/>
                  </a:lnTo>
                  <a:lnTo>
                    <a:pt x="62198" y="182975"/>
                  </a:lnTo>
                  <a:lnTo>
                    <a:pt x="52423" y="192893"/>
                  </a:lnTo>
                  <a:lnTo>
                    <a:pt x="43433" y="203453"/>
                  </a:lnTo>
                  <a:lnTo>
                    <a:pt x="43433" y="210311"/>
                  </a:lnTo>
                  <a:lnTo>
                    <a:pt x="44809" y="213062"/>
                  </a:lnTo>
                  <a:lnTo>
                    <a:pt x="125729" y="173735"/>
                  </a:lnTo>
                  <a:lnTo>
                    <a:pt x="125729" y="145541"/>
                  </a:lnTo>
                  <a:lnTo>
                    <a:pt x="132587" y="32765"/>
                  </a:lnTo>
                  <a:close/>
                </a:path>
                <a:path w="132715" h="213360">
                  <a:moveTo>
                    <a:pt x="44957" y="213359"/>
                  </a:moveTo>
                  <a:lnTo>
                    <a:pt x="44809" y="213062"/>
                  </a:lnTo>
                  <a:lnTo>
                    <a:pt x="44195" y="213359"/>
                  </a:lnTo>
                  <a:lnTo>
                    <a:pt x="44957" y="213359"/>
                  </a:lnTo>
                  <a:close/>
                </a:path>
              </a:pathLst>
            </a:custGeom>
            <a:solidFill>
              <a:srgbClr val="FFBF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43" name="object 943"/>
            <p:cNvSpPr/>
            <p:nvPr/>
          </p:nvSpPr>
          <p:spPr>
            <a:xfrm>
              <a:off x="9467722" y="1978735"/>
              <a:ext cx="147827" cy="87046"/>
            </a:xfrm>
            <a:prstGeom prst="rect">
              <a:avLst/>
            </a:prstGeom>
            <a:blipFill>
              <a:blip r:embed="rId4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44" name="object 944"/>
            <p:cNvSpPr/>
            <p:nvPr/>
          </p:nvSpPr>
          <p:spPr>
            <a:xfrm>
              <a:off x="9569081" y="2202179"/>
              <a:ext cx="46469" cy="54863"/>
            </a:xfrm>
            <a:prstGeom prst="rect">
              <a:avLst/>
            </a:prstGeom>
            <a:blipFill>
              <a:blip r:embed="rId4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45" name="object 945"/>
            <p:cNvSpPr/>
            <p:nvPr/>
          </p:nvSpPr>
          <p:spPr>
            <a:xfrm>
              <a:off x="9486024" y="1895094"/>
              <a:ext cx="92201" cy="95250"/>
            </a:xfrm>
            <a:prstGeom prst="rect">
              <a:avLst/>
            </a:prstGeom>
            <a:blipFill>
              <a:blip r:embed="rId4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46" name="object 946"/>
            <p:cNvSpPr/>
            <p:nvPr/>
          </p:nvSpPr>
          <p:spPr>
            <a:xfrm>
              <a:off x="9498977" y="1975866"/>
              <a:ext cx="63500" cy="14604"/>
            </a:xfrm>
            <a:custGeom>
              <a:avLst/>
              <a:gdLst/>
              <a:ahLst/>
              <a:cxnLst/>
              <a:rect l="l" t="t" r="r" b="b"/>
              <a:pathLst>
                <a:path w="63500" h="14605">
                  <a:moveTo>
                    <a:pt x="63246" y="3810"/>
                  </a:moveTo>
                  <a:lnTo>
                    <a:pt x="56685" y="8370"/>
                  </a:lnTo>
                  <a:lnTo>
                    <a:pt x="49625" y="11715"/>
                  </a:lnTo>
                  <a:lnTo>
                    <a:pt x="42136" y="13775"/>
                  </a:lnTo>
                  <a:lnTo>
                    <a:pt x="34290" y="14478"/>
                  </a:lnTo>
                  <a:lnTo>
                    <a:pt x="24753" y="13501"/>
                  </a:lnTo>
                  <a:lnTo>
                    <a:pt x="15716" y="10668"/>
                  </a:lnTo>
                  <a:lnTo>
                    <a:pt x="7393" y="6119"/>
                  </a:lnTo>
                  <a:lnTo>
                    <a:pt x="0" y="0"/>
                  </a:lnTo>
                </a:path>
              </a:pathLst>
            </a:custGeom>
            <a:ln w="4762">
              <a:solidFill>
                <a:srgbClr val="D7513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47" name="object 947"/>
            <p:cNvSpPr/>
            <p:nvPr/>
          </p:nvSpPr>
          <p:spPr>
            <a:xfrm>
              <a:off x="9569843" y="2040921"/>
              <a:ext cx="48755" cy="177403"/>
            </a:xfrm>
            <a:prstGeom prst="rect">
              <a:avLst/>
            </a:prstGeom>
            <a:blipFill>
              <a:blip r:embed="rId4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48" name="object 948"/>
            <p:cNvSpPr/>
            <p:nvPr/>
          </p:nvSpPr>
          <p:spPr>
            <a:xfrm>
              <a:off x="9491357" y="2201417"/>
              <a:ext cx="39370" cy="180975"/>
            </a:xfrm>
            <a:custGeom>
              <a:avLst/>
              <a:gdLst/>
              <a:ahLst/>
              <a:cxnLst/>
              <a:rect l="l" t="t" r="r" b="b"/>
              <a:pathLst>
                <a:path w="39370" h="180975">
                  <a:moveTo>
                    <a:pt x="34290" y="0"/>
                  </a:moveTo>
                  <a:lnTo>
                    <a:pt x="38862" y="146304"/>
                  </a:lnTo>
                  <a:lnTo>
                    <a:pt x="28717" y="154447"/>
                  </a:lnTo>
                  <a:lnTo>
                    <a:pt x="18859" y="162877"/>
                  </a:lnTo>
                  <a:lnTo>
                    <a:pt x="9286" y="171592"/>
                  </a:lnTo>
                  <a:lnTo>
                    <a:pt x="0" y="180594"/>
                  </a:lnTo>
                </a:path>
              </a:pathLst>
            </a:custGeom>
            <a:ln w="4762">
              <a:solidFill>
                <a:srgbClr val="867C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49" name="object 949"/>
            <p:cNvSpPr/>
            <p:nvPr/>
          </p:nvSpPr>
          <p:spPr>
            <a:xfrm>
              <a:off x="9556889" y="2096261"/>
              <a:ext cx="54610" cy="160020"/>
            </a:xfrm>
            <a:custGeom>
              <a:avLst/>
              <a:gdLst/>
              <a:ahLst/>
              <a:cxnLst/>
              <a:rect l="l" t="t" r="r" b="b"/>
              <a:pathLst>
                <a:path w="54609" h="160019">
                  <a:moveTo>
                    <a:pt x="54101" y="149351"/>
                  </a:moveTo>
                  <a:lnTo>
                    <a:pt x="47708" y="155900"/>
                  </a:lnTo>
                  <a:lnTo>
                    <a:pt x="39528" y="159448"/>
                  </a:lnTo>
                  <a:lnTo>
                    <a:pt x="30634" y="159853"/>
                  </a:lnTo>
                  <a:lnTo>
                    <a:pt x="22097" y="156971"/>
                  </a:lnTo>
                  <a:lnTo>
                    <a:pt x="15561" y="150578"/>
                  </a:lnTo>
                  <a:lnTo>
                    <a:pt x="12096" y="142398"/>
                  </a:lnTo>
                  <a:lnTo>
                    <a:pt x="11918" y="133504"/>
                  </a:lnTo>
                  <a:lnTo>
                    <a:pt x="15239" y="124967"/>
                  </a:lnTo>
                  <a:lnTo>
                    <a:pt x="16001" y="124205"/>
                  </a:lnTo>
                  <a:lnTo>
                    <a:pt x="16763" y="122681"/>
                  </a:lnTo>
                  <a:lnTo>
                    <a:pt x="17525" y="121919"/>
                  </a:lnTo>
                  <a:lnTo>
                    <a:pt x="9143" y="120395"/>
                  </a:lnTo>
                  <a:lnTo>
                    <a:pt x="2285" y="114299"/>
                  </a:lnTo>
                  <a:lnTo>
                    <a:pt x="761" y="105917"/>
                  </a:lnTo>
                  <a:lnTo>
                    <a:pt x="750" y="79617"/>
                  </a:lnTo>
                  <a:lnTo>
                    <a:pt x="666" y="53244"/>
                  </a:lnTo>
                  <a:lnTo>
                    <a:pt x="440" y="26729"/>
                  </a:lnTo>
                  <a:lnTo>
                    <a:pt x="0" y="0"/>
                  </a:lnTo>
                </a:path>
              </a:pathLst>
            </a:custGeom>
            <a:ln w="4762">
              <a:solidFill>
                <a:srgbClr val="867C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50" name="object 950"/>
            <p:cNvSpPr/>
            <p:nvPr/>
          </p:nvSpPr>
          <p:spPr>
            <a:xfrm>
              <a:off x="9470783" y="2062733"/>
              <a:ext cx="6985" cy="158115"/>
            </a:xfrm>
            <a:custGeom>
              <a:avLst/>
              <a:gdLst/>
              <a:ahLst/>
              <a:cxnLst/>
              <a:rect l="l" t="t" r="r" b="b"/>
              <a:pathLst>
                <a:path w="6984" h="158114">
                  <a:moveTo>
                    <a:pt x="6857" y="157734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867C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51" name="object 951"/>
            <p:cNvSpPr/>
            <p:nvPr/>
          </p:nvSpPr>
          <p:spPr>
            <a:xfrm>
              <a:off x="9459353" y="2177033"/>
              <a:ext cx="16510" cy="9525"/>
            </a:xfrm>
            <a:custGeom>
              <a:avLst/>
              <a:gdLst/>
              <a:ahLst/>
              <a:cxnLst/>
              <a:rect l="l" t="t" r="r" b="b"/>
              <a:pathLst>
                <a:path w="16509" h="9525">
                  <a:moveTo>
                    <a:pt x="0" y="0"/>
                  </a:moveTo>
                  <a:lnTo>
                    <a:pt x="4572" y="4572"/>
                  </a:lnTo>
                  <a:lnTo>
                    <a:pt x="9906" y="7620"/>
                  </a:lnTo>
                  <a:lnTo>
                    <a:pt x="16002" y="9143"/>
                  </a:lnTo>
                </a:path>
              </a:pathLst>
            </a:custGeom>
            <a:ln w="4762">
              <a:solidFill>
                <a:srgbClr val="867C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52" name="object 952"/>
            <p:cNvSpPr/>
            <p:nvPr/>
          </p:nvSpPr>
          <p:spPr>
            <a:xfrm>
              <a:off x="9447924" y="1895094"/>
              <a:ext cx="170815" cy="513715"/>
            </a:xfrm>
            <a:custGeom>
              <a:avLst/>
              <a:gdLst/>
              <a:ahLst/>
              <a:cxnLst/>
              <a:rect l="l" t="t" r="r" b="b"/>
              <a:pathLst>
                <a:path w="170815" h="513714">
                  <a:moveTo>
                    <a:pt x="73151" y="513588"/>
                  </a:moveTo>
                  <a:lnTo>
                    <a:pt x="153161" y="474725"/>
                  </a:lnTo>
                  <a:lnTo>
                    <a:pt x="153161" y="447294"/>
                  </a:lnTo>
                  <a:lnTo>
                    <a:pt x="159257" y="354330"/>
                  </a:lnTo>
                  <a:lnTo>
                    <a:pt x="164591" y="349758"/>
                  </a:lnTo>
                  <a:lnTo>
                    <a:pt x="167639" y="342138"/>
                  </a:lnTo>
                  <a:lnTo>
                    <a:pt x="167639" y="335280"/>
                  </a:lnTo>
                  <a:lnTo>
                    <a:pt x="167639" y="329184"/>
                  </a:lnTo>
                  <a:lnTo>
                    <a:pt x="166115" y="323088"/>
                  </a:lnTo>
                  <a:lnTo>
                    <a:pt x="163067" y="317753"/>
                  </a:lnTo>
                  <a:lnTo>
                    <a:pt x="165353" y="316991"/>
                  </a:lnTo>
                  <a:lnTo>
                    <a:pt x="169402" y="274510"/>
                  </a:lnTo>
                  <a:lnTo>
                    <a:pt x="170545" y="200215"/>
                  </a:lnTo>
                  <a:lnTo>
                    <a:pt x="170687" y="163067"/>
                  </a:lnTo>
                  <a:lnTo>
                    <a:pt x="169925" y="157733"/>
                  </a:lnTo>
                  <a:lnTo>
                    <a:pt x="169163" y="152399"/>
                  </a:lnTo>
                  <a:lnTo>
                    <a:pt x="145137" y="114919"/>
                  </a:lnTo>
                  <a:lnTo>
                    <a:pt x="109727" y="91439"/>
                  </a:lnTo>
                  <a:lnTo>
                    <a:pt x="109727" y="87629"/>
                  </a:lnTo>
                  <a:lnTo>
                    <a:pt x="118407" y="79724"/>
                  </a:lnTo>
                  <a:lnTo>
                    <a:pt x="124872" y="70103"/>
                  </a:lnTo>
                  <a:lnTo>
                    <a:pt x="128908" y="59340"/>
                  </a:lnTo>
                  <a:lnTo>
                    <a:pt x="130301" y="48006"/>
                  </a:lnTo>
                  <a:lnTo>
                    <a:pt x="127111" y="29682"/>
                  </a:lnTo>
                  <a:lnTo>
                    <a:pt x="117347" y="14573"/>
                  </a:lnTo>
                  <a:lnTo>
                    <a:pt x="102441" y="4179"/>
                  </a:lnTo>
                  <a:lnTo>
                    <a:pt x="83819" y="0"/>
                  </a:lnTo>
                  <a:lnTo>
                    <a:pt x="65639" y="4179"/>
                  </a:lnTo>
                  <a:lnTo>
                    <a:pt x="50958" y="14573"/>
                  </a:lnTo>
                  <a:lnTo>
                    <a:pt x="41278" y="29682"/>
                  </a:lnTo>
                  <a:lnTo>
                    <a:pt x="38099" y="48006"/>
                  </a:lnTo>
                  <a:lnTo>
                    <a:pt x="39493" y="59662"/>
                  </a:lnTo>
                  <a:lnTo>
                    <a:pt x="43529" y="70389"/>
                  </a:lnTo>
                  <a:lnTo>
                    <a:pt x="49994" y="79831"/>
                  </a:lnTo>
                  <a:lnTo>
                    <a:pt x="58673" y="87629"/>
                  </a:lnTo>
                  <a:lnTo>
                    <a:pt x="48851" y="91785"/>
                  </a:lnTo>
                  <a:lnTo>
                    <a:pt x="14549" y="111085"/>
                  </a:lnTo>
                  <a:lnTo>
                    <a:pt x="3905" y="149733"/>
                  </a:lnTo>
                  <a:lnTo>
                    <a:pt x="2762" y="193167"/>
                  </a:lnTo>
                  <a:lnTo>
                    <a:pt x="3047" y="214883"/>
                  </a:lnTo>
                  <a:lnTo>
                    <a:pt x="3047" y="229171"/>
                  </a:lnTo>
                  <a:lnTo>
                    <a:pt x="3047" y="243458"/>
                  </a:lnTo>
                  <a:lnTo>
                    <a:pt x="3047" y="257746"/>
                  </a:lnTo>
                  <a:lnTo>
                    <a:pt x="3047" y="272034"/>
                  </a:lnTo>
                  <a:lnTo>
                    <a:pt x="3809" y="276605"/>
                  </a:lnTo>
                  <a:lnTo>
                    <a:pt x="6095" y="280416"/>
                  </a:lnTo>
                  <a:lnTo>
                    <a:pt x="9905" y="282702"/>
                  </a:lnTo>
                  <a:lnTo>
                    <a:pt x="6857" y="287273"/>
                  </a:lnTo>
                  <a:lnTo>
                    <a:pt x="4571" y="292608"/>
                  </a:lnTo>
                  <a:lnTo>
                    <a:pt x="3809" y="297941"/>
                  </a:lnTo>
                  <a:lnTo>
                    <a:pt x="3559" y="307502"/>
                  </a:lnTo>
                  <a:lnTo>
                    <a:pt x="6953" y="316134"/>
                  </a:lnTo>
                  <a:lnTo>
                    <a:pt x="13346" y="322909"/>
                  </a:lnTo>
                  <a:lnTo>
                    <a:pt x="22097" y="326898"/>
                  </a:lnTo>
                  <a:lnTo>
                    <a:pt x="25145" y="327659"/>
                  </a:lnTo>
                  <a:lnTo>
                    <a:pt x="27431" y="326898"/>
                  </a:lnTo>
                  <a:lnTo>
                    <a:pt x="29717" y="325373"/>
                  </a:lnTo>
                  <a:lnTo>
                    <a:pt x="37337" y="435102"/>
                  </a:lnTo>
                  <a:lnTo>
                    <a:pt x="0" y="470153"/>
                  </a:lnTo>
                  <a:lnTo>
                    <a:pt x="0" y="478536"/>
                  </a:lnTo>
                  <a:lnTo>
                    <a:pt x="28955" y="492252"/>
                  </a:lnTo>
                  <a:lnTo>
                    <a:pt x="31241" y="491489"/>
                  </a:lnTo>
                  <a:lnTo>
                    <a:pt x="41147" y="488442"/>
                  </a:lnTo>
                  <a:lnTo>
                    <a:pt x="41909" y="497586"/>
                  </a:lnTo>
                  <a:lnTo>
                    <a:pt x="70865" y="512064"/>
                  </a:lnTo>
                  <a:lnTo>
                    <a:pt x="73151" y="51358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53" name="object 953"/>
            <p:cNvSpPr/>
            <p:nvPr/>
          </p:nvSpPr>
          <p:spPr>
            <a:xfrm>
              <a:off x="9450971" y="2829305"/>
              <a:ext cx="45719" cy="54101"/>
            </a:xfrm>
            <a:prstGeom prst="rect">
              <a:avLst/>
            </a:prstGeom>
            <a:blipFill>
              <a:blip r:embed="rId4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54" name="object 954"/>
            <p:cNvSpPr/>
            <p:nvPr/>
          </p:nvSpPr>
          <p:spPr>
            <a:xfrm>
              <a:off x="9447148" y="2657284"/>
              <a:ext cx="133350" cy="411289"/>
            </a:xfrm>
            <a:prstGeom prst="rect">
              <a:avLst/>
            </a:prstGeom>
            <a:blipFill>
              <a:blip r:embed="rId4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55" name="object 955"/>
            <p:cNvSpPr/>
            <p:nvPr/>
          </p:nvSpPr>
          <p:spPr>
            <a:xfrm>
              <a:off x="9475343" y="2856738"/>
              <a:ext cx="132715" cy="214629"/>
            </a:xfrm>
            <a:custGeom>
              <a:avLst/>
              <a:gdLst/>
              <a:ahLst/>
              <a:cxnLst/>
              <a:rect l="l" t="t" r="r" b="b"/>
              <a:pathLst>
                <a:path w="132715" h="214630">
                  <a:moveTo>
                    <a:pt x="54863" y="152399"/>
                  </a:moveTo>
                  <a:lnTo>
                    <a:pt x="54101" y="152399"/>
                  </a:lnTo>
                  <a:lnTo>
                    <a:pt x="50291" y="5333"/>
                  </a:lnTo>
                  <a:lnTo>
                    <a:pt x="41147" y="0"/>
                  </a:lnTo>
                  <a:lnTo>
                    <a:pt x="36575" y="147827"/>
                  </a:lnTo>
                  <a:lnTo>
                    <a:pt x="36575" y="148589"/>
                  </a:lnTo>
                  <a:lnTo>
                    <a:pt x="26158" y="155447"/>
                  </a:lnTo>
                  <a:lnTo>
                    <a:pt x="16668" y="163448"/>
                  </a:lnTo>
                  <a:lnTo>
                    <a:pt x="8179" y="172592"/>
                  </a:lnTo>
                  <a:lnTo>
                    <a:pt x="761" y="182879"/>
                  </a:lnTo>
                  <a:lnTo>
                    <a:pt x="0" y="185927"/>
                  </a:lnTo>
                  <a:lnTo>
                    <a:pt x="1523" y="192023"/>
                  </a:lnTo>
                  <a:lnTo>
                    <a:pt x="12953" y="187451"/>
                  </a:lnTo>
                  <a:lnTo>
                    <a:pt x="13715" y="188213"/>
                  </a:lnTo>
                  <a:lnTo>
                    <a:pt x="23574" y="179081"/>
                  </a:lnTo>
                  <a:lnTo>
                    <a:pt x="33718" y="170021"/>
                  </a:lnTo>
                  <a:lnTo>
                    <a:pt x="44195" y="161064"/>
                  </a:lnTo>
                  <a:lnTo>
                    <a:pt x="54863" y="152399"/>
                  </a:lnTo>
                  <a:close/>
                </a:path>
                <a:path w="132715" h="214630">
                  <a:moveTo>
                    <a:pt x="132587" y="32765"/>
                  </a:moveTo>
                  <a:lnTo>
                    <a:pt x="92963" y="32003"/>
                  </a:lnTo>
                  <a:lnTo>
                    <a:pt x="83819" y="165353"/>
                  </a:lnTo>
                  <a:lnTo>
                    <a:pt x="83819" y="166115"/>
                  </a:lnTo>
                  <a:lnTo>
                    <a:pt x="72687" y="174105"/>
                  </a:lnTo>
                  <a:lnTo>
                    <a:pt x="62198" y="183165"/>
                  </a:lnTo>
                  <a:lnTo>
                    <a:pt x="52423" y="193226"/>
                  </a:lnTo>
                  <a:lnTo>
                    <a:pt x="43433" y="204215"/>
                  </a:lnTo>
                  <a:lnTo>
                    <a:pt x="43433" y="210311"/>
                  </a:lnTo>
                  <a:lnTo>
                    <a:pt x="44578" y="213173"/>
                  </a:lnTo>
                  <a:lnTo>
                    <a:pt x="125729" y="173735"/>
                  </a:lnTo>
                  <a:lnTo>
                    <a:pt x="125729" y="146303"/>
                  </a:lnTo>
                  <a:lnTo>
                    <a:pt x="132587" y="32765"/>
                  </a:lnTo>
                  <a:close/>
                </a:path>
                <a:path w="132715" h="214630">
                  <a:moveTo>
                    <a:pt x="44957" y="214121"/>
                  </a:moveTo>
                  <a:lnTo>
                    <a:pt x="44578" y="213173"/>
                  </a:lnTo>
                  <a:lnTo>
                    <a:pt x="44195" y="213359"/>
                  </a:lnTo>
                  <a:lnTo>
                    <a:pt x="44957" y="214121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56" name="object 956"/>
            <p:cNvSpPr/>
            <p:nvPr/>
          </p:nvSpPr>
          <p:spPr>
            <a:xfrm>
              <a:off x="9467722" y="2640139"/>
              <a:ext cx="147827" cy="86296"/>
            </a:xfrm>
            <a:prstGeom prst="rect">
              <a:avLst/>
            </a:prstGeom>
            <a:blipFill>
              <a:blip r:embed="rId4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57" name="object 957"/>
            <p:cNvSpPr/>
            <p:nvPr/>
          </p:nvSpPr>
          <p:spPr>
            <a:xfrm>
              <a:off x="9569081" y="2862833"/>
              <a:ext cx="46469" cy="54863"/>
            </a:xfrm>
            <a:prstGeom prst="rect">
              <a:avLst/>
            </a:prstGeom>
            <a:blipFill>
              <a:blip r:embed="rId4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58" name="object 958"/>
            <p:cNvSpPr/>
            <p:nvPr/>
          </p:nvSpPr>
          <p:spPr>
            <a:xfrm>
              <a:off x="9486024" y="2556510"/>
              <a:ext cx="92201" cy="95250"/>
            </a:xfrm>
            <a:prstGeom prst="rect">
              <a:avLst/>
            </a:prstGeom>
            <a:blipFill>
              <a:blip r:embed="rId4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59" name="object 959"/>
            <p:cNvSpPr/>
            <p:nvPr/>
          </p:nvSpPr>
          <p:spPr>
            <a:xfrm>
              <a:off x="9498977" y="2636520"/>
              <a:ext cx="63500" cy="15240"/>
            </a:xfrm>
            <a:custGeom>
              <a:avLst/>
              <a:gdLst/>
              <a:ahLst/>
              <a:cxnLst/>
              <a:rect l="l" t="t" r="r" b="b"/>
              <a:pathLst>
                <a:path w="63500" h="15239">
                  <a:moveTo>
                    <a:pt x="63246" y="4572"/>
                  </a:moveTo>
                  <a:lnTo>
                    <a:pt x="56685" y="9132"/>
                  </a:lnTo>
                  <a:lnTo>
                    <a:pt x="49625" y="12477"/>
                  </a:lnTo>
                  <a:lnTo>
                    <a:pt x="42136" y="14537"/>
                  </a:lnTo>
                  <a:lnTo>
                    <a:pt x="34290" y="15240"/>
                  </a:lnTo>
                  <a:lnTo>
                    <a:pt x="24753" y="14251"/>
                  </a:lnTo>
                  <a:lnTo>
                    <a:pt x="15716" y="11334"/>
                  </a:lnTo>
                  <a:lnTo>
                    <a:pt x="7393" y="6560"/>
                  </a:lnTo>
                  <a:lnTo>
                    <a:pt x="0" y="0"/>
                  </a:lnTo>
                </a:path>
              </a:pathLst>
            </a:custGeom>
            <a:ln w="4762">
              <a:solidFill>
                <a:srgbClr val="D7513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60" name="object 960"/>
            <p:cNvSpPr/>
            <p:nvPr/>
          </p:nvSpPr>
          <p:spPr>
            <a:xfrm>
              <a:off x="9569081" y="2702004"/>
              <a:ext cx="49517" cy="177736"/>
            </a:xfrm>
            <a:prstGeom prst="rect">
              <a:avLst/>
            </a:prstGeom>
            <a:blipFill>
              <a:blip r:embed="rId4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61" name="object 961"/>
            <p:cNvSpPr/>
            <p:nvPr/>
          </p:nvSpPr>
          <p:spPr>
            <a:xfrm>
              <a:off x="9491357" y="2862833"/>
              <a:ext cx="39370" cy="180975"/>
            </a:xfrm>
            <a:custGeom>
              <a:avLst/>
              <a:gdLst/>
              <a:ahLst/>
              <a:cxnLst/>
              <a:rect l="l" t="t" r="r" b="b"/>
              <a:pathLst>
                <a:path w="39370" h="180975">
                  <a:moveTo>
                    <a:pt x="34290" y="0"/>
                  </a:moveTo>
                  <a:lnTo>
                    <a:pt x="38862" y="146304"/>
                  </a:lnTo>
                  <a:lnTo>
                    <a:pt x="28717" y="154447"/>
                  </a:lnTo>
                  <a:lnTo>
                    <a:pt x="18859" y="162877"/>
                  </a:lnTo>
                  <a:lnTo>
                    <a:pt x="9286" y="171592"/>
                  </a:lnTo>
                  <a:lnTo>
                    <a:pt x="0" y="180594"/>
                  </a:lnTo>
                </a:path>
              </a:pathLst>
            </a:custGeom>
            <a:ln w="4762">
              <a:solidFill>
                <a:srgbClr val="6F86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62" name="object 962"/>
            <p:cNvSpPr/>
            <p:nvPr/>
          </p:nvSpPr>
          <p:spPr>
            <a:xfrm>
              <a:off x="9556889" y="2757677"/>
              <a:ext cx="54610" cy="160020"/>
            </a:xfrm>
            <a:custGeom>
              <a:avLst/>
              <a:gdLst/>
              <a:ahLst/>
              <a:cxnLst/>
              <a:rect l="l" t="t" r="r" b="b"/>
              <a:pathLst>
                <a:path w="54609" h="160019">
                  <a:moveTo>
                    <a:pt x="54101" y="149351"/>
                  </a:moveTo>
                  <a:lnTo>
                    <a:pt x="47708" y="155888"/>
                  </a:lnTo>
                  <a:lnTo>
                    <a:pt x="39528" y="159353"/>
                  </a:lnTo>
                  <a:lnTo>
                    <a:pt x="30634" y="159531"/>
                  </a:lnTo>
                  <a:lnTo>
                    <a:pt x="22097" y="156209"/>
                  </a:lnTo>
                  <a:lnTo>
                    <a:pt x="15561" y="149935"/>
                  </a:lnTo>
                  <a:lnTo>
                    <a:pt x="12096" y="142017"/>
                  </a:lnTo>
                  <a:lnTo>
                    <a:pt x="11918" y="133385"/>
                  </a:lnTo>
                  <a:lnTo>
                    <a:pt x="15239" y="124967"/>
                  </a:lnTo>
                  <a:lnTo>
                    <a:pt x="16001" y="123443"/>
                  </a:lnTo>
                  <a:lnTo>
                    <a:pt x="16763" y="122681"/>
                  </a:lnTo>
                  <a:lnTo>
                    <a:pt x="17525" y="121919"/>
                  </a:lnTo>
                  <a:lnTo>
                    <a:pt x="9143" y="119633"/>
                  </a:lnTo>
                  <a:lnTo>
                    <a:pt x="2285" y="113537"/>
                  </a:lnTo>
                  <a:lnTo>
                    <a:pt x="761" y="105155"/>
                  </a:lnTo>
                  <a:lnTo>
                    <a:pt x="750" y="78866"/>
                  </a:lnTo>
                  <a:lnTo>
                    <a:pt x="666" y="52577"/>
                  </a:lnTo>
                  <a:lnTo>
                    <a:pt x="440" y="26288"/>
                  </a:lnTo>
                  <a:lnTo>
                    <a:pt x="0" y="0"/>
                  </a:lnTo>
                </a:path>
              </a:pathLst>
            </a:custGeom>
            <a:ln w="4762">
              <a:solidFill>
                <a:srgbClr val="6F86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63" name="object 963"/>
            <p:cNvSpPr/>
            <p:nvPr/>
          </p:nvSpPr>
          <p:spPr>
            <a:xfrm>
              <a:off x="9470783" y="2723388"/>
              <a:ext cx="6985" cy="158115"/>
            </a:xfrm>
            <a:custGeom>
              <a:avLst/>
              <a:gdLst/>
              <a:ahLst/>
              <a:cxnLst/>
              <a:rect l="l" t="t" r="r" b="b"/>
              <a:pathLst>
                <a:path w="6984" h="158114">
                  <a:moveTo>
                    <a:pt x="6857" y="157734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F86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64" name="object 964"/>
            <p:cNvSpPr/>
            <p:nvPr/>
          </p:nvSpPr>
          <p:spPr>
            <a:xfrm>
              <a:off x="9459353" y="2838450"/>
              <a:ext cx="16510" cy="9525"/>
            </a:xfrm>
            <a:custGeom>
              <a:avLst/>
              <a:gdLst/>
              <a:ahLst/>
              <a:cxnLst/>
              <a:rect l="l" t="t" r="r" b="b"/>
              <a:pathLst>
                <a:path w="16509" h="9525">
                  <a:moveTo>
                    <a:pt x="0" y="0"/>
                  </a:moveTo>
                  <a:lnTo>
                    <a:pt x="4572" y="4572"/>
                  </a:lnTo>
                  <a:lnTo>
                    <a:pt x="9906" y="7620"/>
                  </a:lnTo>
                  <a:lnTo>
                    <a:pt x="16002" y="9143"/>
                  </a:lnTo>
                </a:path>
              </a:pathLst>
            </a:custGeom>
            <a:ln w="4762">
              <a:solidFill>
                <a:srgbClr val="6F86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65" name="object 965"/>
            <p:cNvSpPr/>
            <p:nvPr/>
          </p:nvSpPr>
          <p:spPr>
            <a:xfrm>
              <a:off x="9447924" y="2556510"/>
              <a:ext cx="170815" cy="513715"/>
            </a:xfrm>
            <a:custGeom>
              <a:avLst/>
              <a:gdLst/>
              <a:ahLst/>
              <a:cxnLst/>
              <a:rect l="l" t="t" r="r" b="b"/>
              <a:pathLst>
                <a:path w="170815" h="513714">
                  <a:moveTo>
                    <a:pt x="73151" y="513588"/>
                  </a:moveTo>
                  <a:lnTo>
                    <a:pt x="153161" y="474725"/>
                  </a:lnTo>
                  <a:lnTo>
                    <a:pt x="153161" y="446531"/>
                  </a:lnTo>
                  <a:lnTo>
                    <a:pt x="159257" y="354330"/>
                  </a:lnTo>
                  <a:lnTo>
                    <a:pt x="164591" y="348995"/>
                  </a:lnTo>
                  <a:lnTo>
                    <a:pt x="167639" y="342138"/>
                  </a:lnTo>
                  <a:lnTo>
                    <a:pt x="167639" y="335280"/>
                  </a:lnTo>
                  <a:lnTo>
                    <a:pt x="167639" y="328422"/>
                  </a:lnTo>
                  <a:lnTo>
                    <a:pt x="166115" y="323088"/>
                  </a:lnTo>
                  <a:lnTo>
                    <a:pt x="163067" y="317753"/>
                  </a:lnTo>
                  <a:lnTo>
                    <a:pt x="165353" y="316230"/>
                  </a:lnTo>
                  <a:lnTo>
                    <a:pt x="169402" y="274510"/>
                  </a:lnTo>
                  <a:lnTo>
                    <a:pt x="170545" y="200215"/>
                  </a:lnTo>
                  <a:lnTo>
                    <a:pt x="170687" y="163067"/>
                  </a:lnTo>
                  <a:lnTo>
                    <a:pt x="169925" y="157733"/>
                  </a:lnTo>
                  <a:lnTo>
                    <a:pt x="169163" y="152399"/>
                  </a:lnTo>
                  <a:lnTo>
                    <a:pt x="145137" y="114169"/>
                  </a:lnTo>
                  <a:lnTo>
                    <a:pt x="109727" y="91439"/>
                  </a:lnTo>
                  <a:lnTo>
                    <a:pt x="109727" y="86867"/>
                  </a:lnTo>
                  <a:lnTo>
                    <a:pt x="118407" y="79069"/>
                  </a:lnTo>
                  <a:lnTo>
                    <a:pt x="124872" y="69627"/>
                  </a:lnTo>
                  <a:lnTo>
                    <a:pt x="128908" y="58900"/>
                  </a:lnTo>
                  <a:lnTo>
                    <a:pt x="130301" y="47243"/>
                  </a:lnTo>
                  <a:lnTo>
                    <a:pt x="127111" y="28932"/>
                  </a:lnTo>
                  <a:lnTo>
                    <a:pt x="117347" y="13906"/>
                  </a:lnTo>
                  <a:lnTo>
                    <a:pt x="102441" y="3738"/>
                  </a:lnTo>
                  <a:lnTo>
                    <a:pt x="83819" y="0"/>
                  </a:lnTo>
                  <a:lnTo>
                    <a:pt x="65639" y="3738"/>
                  </a:lnTo>
                  <a:lnTo>
                    <a:pt x="50958" y="13906"/>
                  </a:lnTo>
                  <a:lnTo>
                    <a:pt x="41278" y="28932"/>
                  </a:lnTo>
                  <a:lnTo>
                    <a:pt x="38099" y="47243"/>
                  </a:lnTo>
                  <a:lnTo>
                    <a:pt x="39493" y="59007"/>
                  </a:lnTo>
                  <a:lnTo>
                    <a:pt x="43529" y="69913"/>
                  </a:lnTo>
                  <a:lnTo>
                    <a:pt x="49994" y="79390"/>
                  </a:lnTo>
                  <a:lnTo>
                    <a:pt x="58673" y="86867"/>
                  </a:lnTo>
                  <a:lnTo>
                    <a:pt x="48851" y="91451"/>
                  </a:lnTo>
                  <a:lnTo>
                    <a:pt x="14549" y="110335"/>
                  </a:lnTo>
                  <a:lnTo>
                    <a:pt x="3905" y="149721"/>
                  </a:lnTo>
                  <a:lnTo>
                    <a:pt x="2762" y="192845"/>
                  </a:lnTo>
                  <a:lnTo>
                    <a:pt x="3047" y="214122"/>
                  </a:lnTo>
                  <a:lnTo>
                    <a:pt x="3047" y="228850"/>
                  </a:lnTo>
                  <a:lnTo>
                    <a:pt x="3047" y="243363"/>
                  </a:lnTo>
                  <a:lnTo>
                    <a:pt x="3047" y="257734"/>
                  </a:lnTo>
                  <a:lnTo>
                    <a:pt x="3047" y="272034"/>
                  </a:lnTo>
                  <a:lnTo>
                    <a:pt x="3809" y="276605"/>
                  </a:lnTo>
                  <a:lnTo>
                    <a:pt x="6095" y="280416"/>
                  </a:lnTo>
                  <a:lnTo>
                    <a:pt x="9905" y="282702"/>
                  </a:lnTo>
                  <a:lnTo>
                    <a:pt x="6857" y="287273"/>
                  </a:lnTo>
                  <a:lnTo>
                    <a:pt x="4571" y="292608"/>
                  </a:lnTo>
                  <a:lnTo>
                    <a:pt x="3809" y="297941"/>
                  </a:lnTo>
                  <a:lnTo>
                    <a:pt x="3559" y="307502"/>
                  </a:lnTo>
                  <a:lnTo>
                    <a:pt x="6953" y="316134"/>
                  </a:lnTo>
                  <a:lnTo>
                    <a:pt x="13346" y="322909"/>
                  </a:lnTo>
                  <a:lnTo>
                    <a:pt x="22097" y="326898"/>
                  </a:lnTo>
                  <a:lnTo>
                    <a:pt x="25145" y="326898"/>
                  </a:lnTo>
                  <a:lnTo>
                    <a:pt x="27431" y="326136"/>
                  </a:lnTo>
                  <a:lnTo>
                    <a:pt x="29717" y="324611"/>
                  </a:lnTo>
                  <a:lnTo>
                    <a:pt x="37337" y="434339"/>
                  </a:lnTo>
                  <a:lnTo>
                    <a:pt x="0" y="469392"/>
                  </a:lnTo>
                  <a:lnTo>
                    <a:pt x="0" y="478536"/>
                  </a:lnTo>
                  <a:lnTo>
                    <a:pt x="28955" y="492252"/>
                  </a:lnTo>
                  <a:lnTo>
                    <a:pt x="31241" y="491489"/>
                  </a:lnTo>
                  <a:lnTo>
                    <a:pt x="41147" y="488442"/>
                  </a:lnTo>
                  <a:lnTo>
                    <a:pt x="41909" y="496823"/>
                  </a:lnTo>
                  <a:lnTo>
                    <a:pt x="70865" y="512064"/>
                  </a:lnTo>
                  <a:lnTo>
                    <a:pt x="73151" y="51358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66" name="object 966"/>
            <p:cNvSpPr/>
            <p:nvPr/>
          </p:nvSpPr>
          <p:spPr>
            <a:xfrm>
              <a:off x="9450971" y="3490721"/>
              <a:ext cx="45719" cy="53339"/>
            </a:xfrm>
            <a:prstGeom prst="rect">
              <a:avLst/>
            </a:prstGeom>
            <a:blipFill>
              <a:blip r:embed="rId4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67" name="object 967"/>
            <p:cNvSpPr/>
            <p:nvPr/>
          </p:nvSpPr>
          <p:spPr>
            <a:xfrm>
              <a:off x="9447148" y="3318224"/>
              <a:ext cx="133350" cy="411003"/>
            </a:xfrm>
            <a:prstGeom prst="rect">
              <a:avLst/>
            </a:prstGeom>
            <a:blipFill>
              <a:blip r:embed="rId4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68" name="object 968"/>
            <p:cNvSpPr/>
            <p:nvPr/>
          </p:nvSpPr>
          <p:spPr>
            <a:xfrm>
              <a:off x="9475343" y="3518153"/>
              <a:ext cx="132715" cy="213360"/>
            </a:xfrm>
            <a:custGeom>
              <a:avLst/>
              <a:gdLst/>
              <a:ahLst/>
              <a:cxnLst/>
              <a:rect l="l" t="t" r="r" b="b"/>
              <a:pathLst>
                <a:path w="132715" h="213360">
                  <a:moveTo>
                    <a:pt x="54863" y="152399"/>
                  </a:moveTo>
                  <a:lnTo>
                    <a:pt x="54101" y="151637"/>
                  </a:lnTo>
                  <a:lnTo>
                    <a:pt x="50291" y="5333"/>
                  </a:lnTo>
                  <a:lnTo>
                    <a:pt x="41147" y="0"/>
                  </a:lnTo>
                  <a:lnTo>
                    <a:pt x="36575" y="147827"/>
                  </a:lnTo>
                  <a:lnTo>
                    <a:pt x="26158" y="155114"/>
                  </a:lnTo>
                  <a:lnTo>
                    <a:pt x="16668" y="163258"/>
                  </a:lnTo>
                  <a:lnTo>
                    <a:pt x="8179" y="172259"/>
                  </a:lnTo>
                  <a:lnTo>
                    <a:pt x="761" y="182117"/>
                  </a:lnTo>
                  <a:lnTo>
                    <a:pt x="0" y="185165"/>
                  </a:lnTo>
                  <a:lnTo>
                    <a:pt x="761" y="188975"/>
                  </a:lnTo>
                  <a:lnTo>
                    <a:pt x="1523" y="192023"/>
                  </a:lnTo>
                  <a:lnTo>
                    <a:pt x="1523" y="191261"/>
                  </a:lnTo>
                  <a:lnTo>
                    <a:pt x="12953" y="187451"/>
                  </a:lnTo>
                  <a:lnTo>
                    <a:pt x="13715" y="187451"/>
                  </a:lnTo>
                  <a:lnTo>
                    <a:pt x="23574" y="178438"/>
                  </a:lnTo>
                  <a:lnTo>
                    <a:pt x="33718" y="169640"/>
                  </a:lnTo>
                  <a:lnTo>
                    <a:pt x="44195" y="160946"/>
                  </a:lnTo>
                  <a:lnTo>
                    <a:pt x="54863" y="152399"/>
                  </a:lnTo>
                  <a:close/>
                </a:path>
                <a:path w="132715" h="213360">
                  <a:moveTo>
                    <a:pt x="132587" y="32765"/>
                  </a:moveTo>
                  <a:lnTo>
                    <a:pt x="92963" y="32003"/>
                  </a:lnTo>
                  <a:lnTo>
                    <a:pt x="83819" y="165353"/>
                  </a:lnTo>
                  <a:lnTo>
                    <a:pt x="72687" y="173783"/>
                  </a:lnTo>
                  <a:lnTo>
                    <a:pt x="62198" y="183070"/>
                  </a:lnTo>
                  <a:lnTo>
                    <a:pt x="52423" y="193214"/>
                  </a:lnTo>
                  <a:lnTo>
                    <a:pt x="43433" y="204215"/>
                  </a:lnTo>
                  <a:lnTo>
                    <a:pt x="43433" y="210311"/>
                  </a:lnTo>
                  <a:lnTo>
                    <a:pt x="44809" y="213062"/>
                  </a:lnTo>
                  <a:lnTo>
                    <a:pt x="125729" y="173735"/>
                  </a:lnTo>
                  <a:lnTo>
                    <a:pt x="125729" y="145541"/>
                  </a:lnTo>
                  <a:lnTo>
                    <a:pt x="132587" y="32765"/>
                  </a:lnTo>
                  <a:close/>
                </a:path>
                <a:path w="132715" h="213360">
                  <a:moveTo>
                    <a:pt x="44957" y="213359"/>
                  </a:moveTo>
                  <a:lnTo>
                    <a:pt x="44809" y="213062"/>
                  </a:lnTo>
                  <a:lnTo>
                    <a:pt x="44195" y="213359"/>
                  </a:lnTo>
                  <a:lnTo>
                    <a:pt x="44957" y="213359"/>
                  </a:lnTo>
                  <a:close/>
                </a:path>
              </a:pathLst>
            </a:custGeom>
            <a:solidFill>
              <a:srgbClr val="94D05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69" name="object 969"/>
            <p:cNvSpPr/>
            <p:nvPr/>
          </p:nvSpPr>
          <p:spPr>
            <a:xfrm>
              <a:off x="9467722" y="3301448"/>
              <a:ext cx="147827" cy="86403"/>
            </a:xfrm>
            <a:prstGeom prst="rect">
              <a:avLst/>
            </a:prstGeom>
            <a:blipFill>
              <a:blip r:embed="rId4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70" name="object 970"/>
            <p:cNvSpPr/>
            <p:nvPr/>
          </p:nvSpPr>
          <p:spPr>
            <a:xfrm>
              <a:off x="9569081" y="3524250"/>
              <a:ext cx="46469" cy="54863"/>
            </a:xfrm>
            <a:prstGeom prst="rect">
              <a:avLst/>
            </a:prstGeom>
            <a:blipFill>
              <a:blip r:embed="rId4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71" name="object 971"/>
            <p:cNvSpPr/>
            <p:nvPr/>
          </p:nvSpPr>
          <p:spPr>
            <a:xfrm>
              <a:off x="9486024" y="3217164"/>
              <a:ext cx="92201" cy="95250"/>
            </a:xfrm>
            <a:prstGeom prst="rect">
              <a:avLst/>
            </a:prstGeom>
            <a:blipFill>
              <a:blip r:embed="rId4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72" name="object 972"/>
            <p:cNvSpPr/>
            <p:nvPr/>
          </p:nvSpPr>
          <p:spPr>
            <a:xfrm>
              <a:off x="9498977" y="3297935"/>
              <a:ext cx="63500" cy="14604"/>
            </a:xfrm>
            <a:custGeom>
              <a:avLst/>
              <a:gdLst/>
              <a:ahLst/>
              <a:cxnLst/>
              <a:rect l="l" t="t" r="r" b="b"/>
              <a:pathLst>
                <a:path w="63500" h="14604">
                  <a:moveTo>
                    <a:pt x="63246" y="3810"/>
                  </a:moveTo>
                  <a:lnTo>
                    <a:pt x="56685" y="8370"/>
                  </a:lnTo>
                  <a:lnTo>
                    <a:pt x="49625" y="11715"/>
                  </a:lnTo>
                  <a:lnTo>
                    <a:pt x="42136" y="13775"/>
                  </a:lnTo>
                  <a:lnTo>
                    <a:pt x="34290" y="14478"/>
                  </a:lnTo>
                  <a:lnTo>
                    <a:pt x="24753" y="13501"/>
                  </a:lnTo>
                  <a:lnTo>
                    <a:pt x="15716" y="10668"/>
                  </a:lnTo>
                  <a:lnTo>
                    <a:pt x="7393" y="6119"/>
                  </a:lnTo>
                  <a:lnTo>
                    <a:pt x="0" y="0"/>
                  </a:lnTo>
                </a:path>
              </a:pathLst>
            </a:custGeom>
            <a:ln w="4762">
              <a:solidFill>
                <a:srgbClr val="D7513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73" name="object 973"/>
            <p:cNvSpPr/>
            <p:nvPr/>
          </p:nvSpPr>
          <p:spPr>
            <a:xfrm>
              <a:off x="9569843" y="3362991"/>
              <a:ext cx="48755" cy="177403"/>
            </a:xfrm>
            <a:prstGeom prst="rect">
              <a:avLst/>
            </a:prstGeom>
            <a:blipFill>
              <a:blip r:embed="rId4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74" name="object 974"/>
            <p:cNvSpPr/>
            <p:nvPr/>
          </p:nvSpPr>
          <p:spPr>
            <a:xfrm>
              <a:off x="9491357" y="3523488"/>
              <a:ext cx="39370" cy="181610"/>
            </a:xfrm>
            <a:custGeom>
              <a:avLst/>
              <a:gdLst/>
              <a:ahLst/>
              <a:cxnLst/>
              <a:rect l="l" t="t" r="r" b="b"/>
              <a:pathLst>
                <a:path w="39370" h="181610">
                  <a:moveTo>
                    <a:pt x="34290" y="0"/>
                  </a:moveTo>
                  <a:lnTo>
                    <a:pt x="38862" y="147066"/>
                  </a:lnTo>
                  <a:lnTo>
                    <a:pt x="28717" y="154781"/>
                  </a:lnTo>
                  <a:lnTo>
                    <a:pt x="18859" y="163068"/>
                  </a:lnTo>
                  <a:lnTo>
                    <a:pt x="9286" y="171926"/>
                  </a:lnTo>
                  <a:lnTo>
                    <a:pt x="0" y="181356"/>
                  </a:lnTo>
                </a:path>
              </a:pathLst>
            </a:custGeom>
            <a:ln w="4762">
              <a:solidFill>
                <a:srgbClr val="3E791E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75" name="object 975"/>
            <p:cNvSpPr/>
            <p:nvPr/>
          </p:nvSpPr>
          <p:spPr>
            <a:xfrm>
              <a:off x="9556889" y="3418332"/>
              <a:ext cx="54610" cy="160020"/>
            </a:xfrm>
            <a:custGeom>
              <a:avLst/>
              <a:gdLst/>
              <a:ahLst/>
              <a:cxnLst/>
              <a:rect l="l" t="t" r="r" b="b"/>
              <a:pathLst>
                <a:path w="54609" h="160020">
                  <a:moveTo>
                    <a:pt x="54101" y="149351"/>
                  </a:moveTo>
                  <a:lnTo>
                    <a:pt x="47708" y="155900"/>
                  </a:lnTo>
                  <a:lnTo>
                    <a:pt x="39528" y="159448"/>
                  </a:lnTo>
                  <a:lnTo>
                    <a:pt x="30634" y="159853"/>
                  </a:lnTo>
                  <a:lnTo>
                    <a:pt x="22097" y="156971"/>
                  </a:lnTo>
                  <a:lnTo>
                    <a:pt x="15561" y="150578"/>
                  </a:lnTo>
                  <a:lnTo>
                    <a:pt x="12096" y="142398"/>
                  </a:lnTo>
                  <a:lnTo>
                    <a:pt x="11918" y="133504"/>
                  </a:lnTo>
                  <a:lnTo>
                    <a:pt x="15239" y="124967"/>
                  </a:lnTo>
                  <a:lnTo>
                    <a:pt x="16001" y="124205"/>
                  </a:lnTo>
                  <a:lnTo>
                    <a:pt x="16763" y="122681"/>
                  </a:lnTo>
                  <a:lnTo>
                    <a:pt x="17525" y="121919"/>
                  </a:lnTo>
                  <a:lnTo>
                    <a:pt x="9143" y="120395"/>
                  </a:lnTo>
                  <a:lnTo>
                    <a:pt x="2285" y="114299"/>
                  </a:lnTo>
                  <a:lnTo>
                    <a:pt x="761" y="105917"/>
                  </a:lnTo>
                  <a:lnTo>
                    <a:pt x="750" y="79617"/>
                  </a:lnTo>
                  <a:lnTo>
                    <a:pt x="666" y="53244"/>
                  </a:lnTo>
                  <a:lnTo>
                    <a:pt x="440" y="26729"/>
                  </a:lnTo>
                  <a:lnTo>
                    <a:pt x="0" y="0"/>
                  </a:lnTo>
                </a:path>
              </a:pathLst>
            </a:custGeom>
            <a:ln w="4762">
              <a:solidFill>
                <a:srgbClr val="3E791E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76" name="object 976"/>
            <p:cNvSpPr/>
            <p:nvPr/>
          </p:nvSpPr>
          <p:spPr>
            <a:xfrm>
              <a:off x="9470783" y="3384803"/>
              <a:ext cx="6985" cy="158115"/>
            </a:xfrm>
            <a:custGeom>
              <a:avLst/>
              <a:gdLst/>
              <a:ahLst/>
              <a:cxnLst/>
              <a:rect l="l" t="t" r="r" b="b"/>
              <a:pathLst>
                <a:path w="6984" h="158114">
                  <a:moveTo>
                    <a:pt x="6857" y="157734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3E791E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77" name="object 977"/>
            <p:cNvSpPr/>
            <p:nvPr/>
          </p:nvSpPr>
          <p:spPr>
            <a:xfrm>
              <a:off x="9459353" y="3499103"/>
              <a:ext cx="16510" cy="9525"/>
            </a:xfrm>
            <a:custGeom>
              <a:avLst/>
              <a:gdLst/>
              <a:ahLst/>
              <a:cxnLst/>
              <a:rect l="l" t="t" r="r" b="b"/>
              <a:pathLst>
                <a:path w="16509" h="9525">
                  <a:moveTo>
                    <a:pt x="0" y="0"/>
                  </a:moveTo>
                  <a:lnTo>
                    <a:pt x="4572" y="4572"/>
                  </a:lnTo>
                  <a:lnTo>
                    <a:pt x="9906" y="7620"/>
                  </a:lnTo>
                  <a:lnTo>
                    <a:pt x="16002" y="9143"/>
                  </a:lnTo>
                </a:path>
              </a:pathLst>
            </a:custGeom>
            <a:ln w="4762">
              <a:solidFill>
                <a:srgbClr val="3E791E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78" name="object 978"/>
            <p:cNvSpPr/>
            <p:nvPr/>
          </p:nvSpPr>
          <p:spPr>
            <a:xfrm>
              <a:off x="9447924" y="3217164"/>
              <a:ext cx="170815" cy="514350"/>
            </a:xfrm>
            <a:custGeom>
              <a:avLst/>
              <a:gdLst/>
              <a:ahLst/>
              <a:cxnLst/>
              <a:rect l="l" t="t" r="r" b="b"/>
              <a:pathLst>
                <a:path w="170815" h="514350">
                  <a:moveTo>
                    <a:pt x="73151" y="514350"/>
                  </a:moveTo>
                  <a:lnTo>
                    <a:pt x="153161" y="474726"/>
                  </a:lnTo>
                  <a:lnTo>
                    <a:pt x="153161" y="447294"/>
                  </a:lnTo>
                  <a:lnTo>
                    <a:pt x="159257" y="354330"/>
                  </a:lnTo>
                  <a:lnTo>
                    <a:pt x="164591" y="349758"/>
                  </a:lnTo>
                  <a:lnTo>
                    <a:pt x="167639" y="342900"/>
                  </a:lnTo>
                  <a:lnTo>
                    <a:pt x="167639" y="335280"/>
                  </a:lnTo>
                  <a:lnTo>
                    <a:pt x="167639" y="329184"/>
                  </a:lnTo>
                  <a:lnTo>
                    <a:pt x="166115" y="323088"/>
                  </a:lnTo>
                  <a:lnTo>
                    <a:pt x="163067" y="317754"/>
                  </a:lnTo>
                  <a:lnTo>
                    <a:pt x="165353" y="316992"/>
                  </a:lnTo>
                  <a:lnTo>
                    <a:pt x="169402" y="274510"/>
                  </a:lnTo>
                  <a:lnTo>
                    <a:pt x="170545" y="200215"/>
                  </a:lnTo>
                  <a:lnTo>
                    <a:pt x="170687" y="163068"/>
                  </a:lnTo>
                  <a:lnTo>
                    <a:pt x="169925" y="157734"/>
                  </a:lnTo>
                  <a:lnTo>
                    <a:pt x="169163" y="152400"/>
                  </a:lnTo>
                  <a:lnTo>
                    <a:pt x="145137" y="114931"/>
                  </a:lnTo>
                  <a:lnTo>
                    <a:pt x="109727" y="91440"/>
                  </a:lnTo>
                  <a:lnTo>
                    <a:pt x="109727" y="87629"/>
                  </a:lnTo>
                  <a:lnTo>
                    <a:pt x="118407" y="79724"/>
                  </a:lnTo>
                  <a:lnTo>
                    <a:pt x="124872" y="70103"/>
                  </a:lnTo>
                  <a:lnTo>
                    <a:pt x="128908" y="59340"/>
                  </a:lnTo>
                  <a:lnTo>
                    <a:pt x="130301" y="48006"/>
                  </a:lnTo>
                  <a:lnTo>
                    <a:pt x="127111" y="29682"/>
                  </a:lnTo>
                  <a:lnTo>
                    <a:pt x="117347" y="14573"/>
                  </a:lnTo>
                  <a:lnTo>
                    <a:pt x="102441" y="4179"/>
                  </a:lnTo>
                  <a:lnTo>
                    <a:pt x="83819" y="0"/>
                  </a:lnTo>
                  <a:lnTo>
                    <a:pt x="65639" y="4179"/>
                  </a:lnTo>
                  <a:lnTo>
                    <a:pt x="50958" y="14573"/>
                  </a:lnTo>
                  <a:lnTo>
                    <a:pt x="41278" y="29682"/>
                  </a:lnTo>
                  <a:lnTo>
                    <a:pt x="38099" y="48006"/>
                  </a:lnTo>
                  <a:lnTo>
                    <a:pt x="39493" y="59662"/>
                  </a:lnTo>
                  <a:lnTo>
                    <a:pt x="43529" y="70389"/>
                  </a:lnTo>
                  <a:lnTo>
                    <a:pt x="49994" y="79831"/>
                  </a:lnTo>
                  <a:lnTo>
                    <a:pt x="58673" y="87629"/>
                  </a:lnTo>
                  <a:lnTo>
                    <a:pt x="48851" y="91892"/>
                  </a:lnTo>
                  <a:lnTo>
                    <a:pt x="14549" y="111085"/>
                  </a:lnTo>
                  <a:lnTo>
                    <a:pt x="3905" y="149733"/>
                  </a:lnTo>
                  <a:lnTo>
                    <a:pt x="2762" y="193167"/>
                  </a:lnTo>
                  <a:lnTo>
                    <a:pt x="3047" y="214884"/>
                  </a:lnTo>
                  <a:lnTo>
                    <a:pt x="3047" y="229171"/>
                  </a:lnTo>
                  <a:lnTo>
                    <a:pt x="3047" y="243459"/>
                  </a:lnTo>
                  <a:lnTo>
                    <a:pt x="3047" y="257746"/>
                  </a:lnTo>
                  <a:lnTo>
                    <a:pt x="3047" y="272034"/>
                  </a:lnTo>
                  <a:lnTo>
                    <a:pt x="3809" y="276606"/>
                  </a:lnTo>
                  <a:lnTo>
                    <a:pt x="6095" y="280416"/>
                  </a:lnTo>
                  <a:lnTo>
                    <a:pt x="9905" y="282702"/>
                  </a:lnTo>
                  <a:lnTo>
                    <a:pt x="6857" y="287274"/>
                  </a:lnTo>
                  <a:lnTo>
                    <a:pt x="4571" y="292608"/>
                  </a:lnTo>
                  <a:lnTo>
                    <a:pt x="3809" y="298704"/>
                  </a:lnTo>
                  <a:lnTo>
                    <a:pt x="3559" y="307824"/>
                  </a:lnTo>
                  <a:lnTo>
                    <a:pt x="6953" y="316230"/>
                  </a:lnTo>
                  <a:lnTo>
                    <a:pt x="13346" y="322921"/>
                  </a:lnTo>
                  <a:lnTo>
                    <a:pt x="22097" y="326898"/>
                  </a:lnTo>
                  <a:lnTo>
                    <a:pt x="25145" y="327660"/>
                  </a:lnTo>
                  <a:lnTo>
                    <a:pt x="27431" y="326898"/>
                  </a:lnTo>
                  <a:lnTo>
                    <a:pt x="29717" y="325373"/>
                  </a:lnTo>
                  <a:lnTo>
                    <a:pt x="37337" y="435102"/>
                  </a:lnTo>
                  <a:lnTo>
                    <a:pt x="0" y="470154"/>
                  </a:lnTo>
                  <a:lnTo>
                    <a:pt x="0" y="478536"/>
                  </a:lnTo>
                  <a:lnTo>
                    <a:pt x="28955" y="493014"/>
                  </a:lnTo>
                  <a:lnTo>
                    <a:pt x="31241" y="492252"/>
                  </a:lnTo>
                  <a:lnTo>
                    <a:pt x="41147" y="488442"/>
                  </a:lnTo>
                  <a:lnTo>
                    <a:pt x="41909" y="497586"/>
                  </a:lnTo>
                  <a:lnTo>
                    <a:pt x="70865" y="512826"/>
                  </a:lnTo>
                  <a:lnTo>
                    <a:pt x="73151" y="51435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79" name="object 979"/>
            <p:cNvSpPr/>
            <p:nvPr/>
          </p:nvSpPr>
          <p:spPr>
            <a:xfrm>
              <a:off x="9450971" y="4151376"/>
              <a:ext cx="45719" cy="54101"/>
            </a:xfrm>
            <a:prstGeom prst="rect">
              <a:avLst/>
            </a:prstGeom>
            <a:blipFill>
              <a:blip r:embed="rId4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80" name="object 980"/>
            <p:cNvSpPr/>
            <p:nvPr/>
          </p:nvSpPr>
          <p:spPr>
            <a:xfrm>
              <a:off x="9447148" y="3979354"/>
              <a:ext cx="133350" cy="411289"/>
            </a:xfrm>
            <a:prstGeom prst="rect">
              <a:avLst/>
            </a:prstGeom>
            <a:blipFill>
              <a:blip r:embed="rId4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81" name="object 981"/>
            <p:cNvSpPr/>
            <p:nvPr/>
          </p:nvSpPr>
          <p:spPr>
            <a:xfrm>
              <a:off x="9475343" y="4178808"/>
              <a:ext cx="132715" cy="214629"/>
            </a:xfrm>
            <a:custGeom>
              <a:avLst/>
              <a:gdLst/>
              <a:ahLst/>
              <a:cxnLst/>
              <a:rect l="l" t="t" r="r" b="b"/>
              <a:pathLst>
                <a:path w="132715" h="214629">
                  <a:moveTo>
                    <a:pt x="54863" y="152399"/>
                  </a:moveTo>
                  <a:lnTo>
                    <a:pt x="54101" y="152399"/>
                  </a:lnTo>
                  <a:lnTo>
                    <a:pt x="50291" y="6095"/>
                  </a:lnTo>
                  <a:lnTo>
                    <a:pt x="41147" y="0"/>
                  </a:lnTo>
                  <a:lnTo>
                    <a:pt x="36575" y="147827"/>
                  </a:lnTo>
                  <a:lnTo>
                    <a:pt x="36575" y="148589"/>
                  </a:lnTo>
                  <a:lnTo>
                    <a:pt x="26158" y="155555"/>
                  </a:lnTo>
                  <a:lnTo>
                    <a:pt x="16668" y="163734"/>
                  </a:lnTo>
                  <a:lnTo>
                    <a:pt x="8179" y="172914"/>
                  </a:lnTo>
                  <a:lnTo>
                    <a:pt x="761" y="182879"/>
                  </a:lnTo>
                  <a:lnTo>
                    <a:pt x="0" y="185927"/>
                  </a:lnTo>
                  <a:lnTo>
                    <a:pt x="1523" y="192023"/>
                  </a:lnTo>
                  <a:lnTo>
                    <a:pt x="12953" y="187451"/>
                  </a:lnTo>
                  <a:lnTo>
                    <a:pt x="13715" y="188213"/>
                  </a:lnTo>
                  <a:lnTo>
                    <a:pt x="23574" y="179081"/>
                  </a:lnTo>
                  <a:lnTo>
                    <a:pt x="33718" y="170021"/>
                  </a:lnTo>
                  <a:lnTo>
                    <a:pt x="44195" y="161064"/>
                  </a:lnTo>
                  <a:lnTo>
                    <a:pt x="54863" y="152399"/>
                  </a:lnTo>
                  <a:close/>
                </a:path>
                <a:path w="132715" h="214629">
                  <a:moveTo>
                    <a:pt x="132587" y="32765"/>
                  </a:moveTo>
                  <a:lnTo>
                    <a:pt x="92963" y="32003"/>
                  </a:lnTo>
                  <a:lnTo>
                    <a:pt x="83819" y="165353"/>
                  </a:lnTo>
                  <a:lnTo>
                    <a:pt x="83819" y="166115"/>
                  </a:lnTo>
                  <a:lnTo>
                    <a:pt x="72687" y="174105"/>
                  </a:lnTo>
                  <a:lnTo>
                    <a:pt x="62198" y="183165"/>
                  </a:lnTo>
                  <a:lnTo>
                    <a:pt x="52423" y="193226"/>
                  </a:lnTo>
                  <a:lnTo>
                    <a:pt x="43433" y="204215"/>
                  </a:lnTo>
                  <a:lnTo>
                    <a:pt x="43433" y="211073"/>
                  </a:lnTo>
                  <a:lnTo>
                    <a:pt x="44502" y="213211"/>
                  </a:lnTo>
                  <a:lnTo>
                    <a:pt x="125729" y="173735"/>
                  </a:lnTo>
                  <a:lnTo>
                    <a:pt x="125729" y="146303"/>
                  </a:lnTo>
                  <a:lnTo>
                    <a:pt x="132587" y="32765"/>
                  </a:lnTo>
                  <a:close/>
                </a:path>
                <a:path w="132715" h="214629">
                  <a:moveTo>
                    <a:pt x="44957" y="214121"/>
                  </a:moveTo>
                  <a:lnTo>
                    <a:pt x="44502" y="213211"/>
                  </a:lnTo>
                  <a:lnTo>
                    <a:pt x="44195" y="213359"/>
                  </a:lnTo>
                  <a:lnTo>
                    <a:pt x="44957" y="214121"/>
                  </a:lnTo>
                  <a:close/>
                </a:path>
              </a:pathLst>
            </a:custGeom>
            <a:solidFill>
              <a:srgbClr val="001F6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82" name="object 982"/>
            <p:cNvSpPr/>
            <p:nvPr/>
          </p:nvSpPr>
          <p:spPr>
            <a:xfrm>
              <a:off x="9467722" y="3962209"/>
              <a:ext cx="147827" cy="86296"/>
            </a:xfrm>
            <a:prstGeom prst="rect">
              <a:avLst/>
            </a:prstGeom>
            <a:blipFill>
              <a:blip r:embed="rId4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83" name="object 983"/>
            <p:cNvSpPr/>
            <p:nvPr/>
          </p:nvSpPr>
          <p:spPr>
            <a:xfrm>
              <a:off x="9569081" y="4185665"/>
              <a:ext cx="46469" cy="54863"/>
            </a:xfrm>
            <a:prstGeom prst="rect">
              <a:avLst/>
            </a:prstGeom>
            <a:blipFill>
              <a:blip r:embed="rId4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84" name="object 984"/>
            <p:cNvSpPr/>
            <p:nvPr/>
          </p:nvSpPr>
          <p:spPr>
            <a:xfrm>
              <a:off x="9486024" y="3878579"/>
              <a:ext cx="92201" cy="95250"/>
            </a:xfrm>
            <a:prstGeom prst="rect">
              <a:avLst/>
            </a:prstGeom>
            <a:blipFill>
              <a:blip r:embed="rId4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85" name="object 985"/>
            <p:cNvSpPr/>
            <p:nvPr/>
          </p:nvSpPr>
          <p:spPr>
            <a:xfrm>
              <a:off x="9498977" y="3958590"/>
              <a:ext cx="63500" cy="15240"/>
            </a:xfrm>
            <a:custGeom>
              <a:avLst/>
              <a:gdLst/>
              <a:ahLst/>
              <a:cxnLst/>
              <a:rect l="l" t="t" r="r" b="b"/>
              <a:pathLst>
                <a:path w="63500" h="15239">
                  <a:moveTo>
                    <a:pt x="63246" y="4572"/>
                  </a:moveTo>
                  <a:lnTo>
                    <a:pt x="56685" y="9132"/>
                  </a:lnTo>
                  <a:lnTo>
                    <a:pt x="49625" y="12477"/>
                  </a:lnTo>
                  <a:lnTo>
                    <a:pt x="42136" y="14537"/>
                  </a:lnTo>
                  <a:lnTo>
                    <a:pt x="34290" y="15240"/>
                  </a:lnTo>
                  <a:lnTo>
                    <a:pt x="24753" y="14251"/>
                  </a:lnTo>
                  <a:lnTo>
                    <a:pt x="15716" y="11334"/>
                  </a:lnTo>
                  <a:lnTo>
                    <a:pt x="7393" y="6560"/>
                  </a:lnTo>
                  <a:lnTo>
                    <a:pt x="0" y="0"/>
                  </a:lnTo>
                </a:path>
              </a:pathLst>
            </a:custGeom>
            <a:ln w="4762">
              <a:solidFill>
                <a:srgbClr val="D7513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86" name="object 986"/>
            <p:cNvSpPr/>
            <p:nvPr/>
          </p:nvSpPr>
          <p:spPr>
            <a:xfrm>
              <a:off x="9569081" y="4024074"/>
              <a:ext cx="49517" cy="177736"/>
            </a:xfrm>
            <a:prstGeom prst="rect">
              <a:avLst/>
            </a:prstGeom>
            <a:blipFill>
              <a:blip r:embed="rId4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87" name="object 987"/>
            <p:cNvSpPr/>
            <p:nvPr/>
          </p:nvSpPr>
          <p:spPr>
            <a:xfrm>
              <a:off x="9491357" y="4184903"/>
              <a:ext cx="39370" cy="180975"/>
            </a:xfrm>
            <a:custGeom>
              <a:avLst/>
              <a:gdLst/>
              <a:ahLst/>
              <a:cxnLst/>
              <a:rect l="l" t="t" r="r" b="b"/>
              <a:pathLst>
                <a:path w="39370" h="180975">
                  <a:moveTo>
                    <a:pt x="34290" y="0"/>
                  </a:moveTo>
                  <a:lnTo>
                    <a:pt x="38862" y="146304"/>
                  </a:lnTo>
                  <a:lnTo>
                    <a:pt x="28717" y="154447"/>
                  </a:lnTo>
                  <a:lnTo>
                    <a:pt x="18859" y="162877"/>
                  </a:lnTo>
                  <a:lnTo>
                    <a:pt x="9286" y="171592"/>
                  </a:lnTo>
                  <a:lnTo>
                    <a:pt x="0" y="180594"/>
                  </a:lnTo>
                </a:path>
              </a:pathLst>
            </a:custGeom>
            <a:ln w="4762">
              <a:solidFill>
                <a:srgbClr val="000731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88" name="object 988"/>
            <p:cNvSpPr/>
            <p:nvPr/>
          </p:nvSpPr>
          <p:spPr>
            <a:xfrm>
              <a:off x="9556889" y="4079747"/>
              <a:ext cx="54610" cy="160020"/>
            </a:xfrm>
            <a:custGeom>
              <a:avLst/>
              <a:gdLst/>
              <a:ahLst/>
              <a:cxnLst/>
              <a:rect l="l" t="t" r="r" b="b"/>
              <a:pathLst>
                <a:path w="54609" h="160020">
                  <a:moveTo>
                    <a:pt x="54101" y="149351"/>
                  </a:moveTo>
                  <a:lnTo>
                    <a:pt x="47708" y="155888"/>
                  </a:lnTo>
                  <a:lnTo>
                    <a:pt x="39528" y="159353"/>
                  </a:lnTo>
                  <a:lnTo>
                    <a:pt x="30634" y="159531"/>
                  </a:lnTo>
                  <a:lnTo>
                    <a:pt x="22097" y="156209"/>
                  </a:lnTo>
                  <a:lnTo>
                    <a:pt x="15561" y="149935"/>
                  </a:lnTo>
                  <a:lnTo>
                    <a:pt x="12096" y="142017"/>
                  </a:lnTo>
                  <a:lnTo>
                    <a:pt x="11918" y="133385"/>
                  </a:lnTo>
                  <a:lnTo>
                    <a:pt x="15239" y="124967"/>
                  </a:lnTo>
                  <a:lnTo>
                    <a:pt x="16001" y="123443"/>
                  </a:lnTo>
                  <a:lnTo>
                    <a:pt x="16763" y="122681"/>
                  </a:lnTo>
                  <a:lnTo>
                    <a:pt x="17525" y="121919"/>
                  </a:lnTo>
                  <a:lnTo>
                    <a:pt x="9143" y="119633"/>
                  </a:lnTo>
                  <a:lnTo>
                    <a:pt x="2285" y="113537"/>
                  </a:lnTo>
                  <a:lnTo>
                    <a:pt x="761" y="105917"/>
                  </a:lnTo>
                  <a:lnTo>
                    <a:pt x="750" y="79188"/>
                  </a:lnTo>
                  <a:lnTo>
                    <a:pt x="666" y="52673"/>
                  </a:lnTo>
                  <a:lnTo>
                    <a:pt x="440" y="26300"/>
                  </a:lnTo>
                  <a:lnTo>
                    <a:pt x="0" y="0"/>
                  </a:lnTo>
                </a:path>
              </a:pathLst>
            </a:custGeom>
            <a:ln w="4762">
              <a:solidFill>
                <a:srgbClr val="000731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89" name="object 989"/>
            <p:cNvSpPr/>
            <p:nvPr/>
          </p:nvSpPr>
          <p:spPr>
            <a:xfrm>
              <a:off x="9470783" y="4045458"/>
              <a:ext cx="6985" cy="158115"/>
            </a:xfrm>
            <a:custGeom>
              <a:avLst/>
              <a:gdLst/>
              <a:ahLst/>
              <a:cxnLst/>
              <a:rect l="l" t="t" r="r" b="b"/>
              <a:pathLst>
                <a:path w="6984" h="158114">
                  <a:moveTo>
                    <a:pt x="6857" y="157734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000731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90" name="object 990"/>
            <p:cNvSpPr/>
            <p:nvPr/>
          </p:nvSpPr>
          <p:spPr>
            <a:xfrm>
              <a:off x="9459353" y="4160520"/>
              <a:ext cx="16510" cy="9525"/>
            </a:xfrm>
            <a:custGeom>
              <a:avLst/>
              <a:gdLst/>
              <a:ahLst/>
              <a:cxnLst/>
              <a:rect l="l" t="t" r="r" b="b"/>
              <a:pathLst>
                <a:path w="16509" h="9525">
                  <a:moveTo>
                    <a:pt x="0" y="0"/>
                  </a:moveTo>
                  <a:lnTo>
                    <a:pt x="4572" y="4572"/>
                  </a:lnTo>
                  <a:lnTo>
                    <a:pt x="9906" y="7620"/>
                  </a:lnTo>
                  <a:lnTo>
                    <a:pt x="16002" y="9143"/>
                  </a:lnTo>
                </a:path>
              </a:pathLst>
            </a:custGeom>
            <a:ln w="4762">
              <a:solidFill>
                <a:srgbClr val="000731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91" name="object 991"/>
            <p:cNvSpPr/>
            <p:nvPr/>
          </p:nvSpPr>
          <p:spPr>
            <a:xfrm>
              <a:off x="9447924" y="3878579"/>
              <a:ext cx="170815" cy="513715"/>
            </a:xfrm>
            <a:custGeom>
              <a:avLst/>
              <a:gdLst/>
              <a:ahLst/>
              <a:cxnLst/>
              <a:rect l="l" t="t" r="r" b="b"/>
              <a:pathLst>
                <a:path w="170815" h="513714">
                  <a:moveTo>
                    <a:pt x="73151" y="513588"/>
                  </a:moveTo>
                  <a:lnTo>
                    <a:pt x="153161" y="474725"/>
                  </a:lnTo>
                  <a:lnTo>
                    <a:pt x="153161" y="446531"/>
                  </a:lnTo>
                  <a:lnTo>
                    <a:pt x="159257" y="354330"/>
                  </a:lnTo>
                  <a:lnTo>
                    <a:pt x="164591" y="348995"/>
                  </a:lnTo>
                  <a:lnTo>
                    <a:pt x="167639" y="342138"/>
                  </a:lnTo>
                  <a:lnTo>
                    <a:pt x="167639" y="335280"/>
                  </a:lnTo>
                  <a:lnTo>
                    <a:pt x="167639" y="329184"/>
                  </a:lnTo>
                  <a:lnTo>
                    <a:pt x="166115" y="323088"/>
                  </a:lnTo>
                  <a:lnTo>
                    <a:pt x="163067" y="317753"/>
                  </a:lnTo>
                  <a:lnTo>
                    <a:pt x="165353" y="316230"/>
                  </a:lnTo>
                  <a:lnTo>
                    <a:pt x="169402" y="274510"/>
                  </a:lnTo>
                  <a:lnTo>
                    <a:pt x="170545" y="200215"/>
                  </a:lnTo>
                  <a:lnTo>
                    <a:pt x="170687" y="163067"/>
                  </a:lnTo>
                  <a:lnTo>
                    <a:pt x="169925" y="157733"/>
                  </a:lnTo>
                  <a:lnTo>
                    <a:pt x="169163" y="152399"/>
                  </a:lnTo>
                  <a:lnTo>
                    <a:pt x="145137" y="114490"/>
                  </a:lnTo>
                  <a:lnTo>
                    <a:pt x="109727" y="91439"/>
                  </a:lnTo>
                  <a:lnTo>
                    <a:pt x="109727" y="86867"/>
                  </a:lnTo>
                  <a:lnTo>
                    <a:pt x="118407" y="79069"/>
                  </a:lnTo>
                  <a:lnTo>
                    <a:pt x="124872" y="69627"/>
                  </a:lnTo>
                  <a:lnTo>
                    <a:pt x="128908" y="58900"/>
                  </a:lnTo>
                  <a:lnTo>
                    <a:pt x="130301" y="47243"/>
                  </a:lnTo>
                  <a:lnTo>
                    <a:pt x="127111" y="28932"/>
                  </a:lnTo>
                  <a:lnTo>
                    <a:pt x="117347" y="13906"/>
                  </a:lnTo>
                  <a:lnTo>
                    <a:pt x="102441" y="3738"/>
                  </a:lnTo>
                  <a:lnTo>
                    <a:pt x="83819" y="0"/>
                  </a:lnTo>
                  <a:lnTo>
                    <a:pt x="65639" y="3738"/>
                  </a:lnTo>
                  <a:lnTo>
                    <a:pt x="50958" y="13906"/>
                  </a:lnTo>
                  <a:lnTo>
                    <a:pt x="41278" y="28932"/>
                  </a:lnTo>
                  <a:lnTo>
                    <a:pt x="38099" y="47243"/>
                  </a:lnTo>
                  <a:lnTo>
                    <a:pt x="39493" y="59019"/>
                  </a:lnTo>
                  <a:lnTo>
                    <a:pt x="43529" y="70008"/>
                  </a:lnTo>
                  <a:lnTo>
                    <a:pt x="49994" y="79712"/>
                  </a:lnTo>
                  <a:lnTo>
                    <a:pt x="58673" y="87629"/>
                  </a:lnTo>
                  <a:lnTo>
                    <a:pt x="48851" y="91773"/>
                  </a:lnTo>
                  <a:lnTo>
                    <a:pt x="14549" y="110335"/>
                  </a:lnTo>
                  <a:lnTo>
                    <a:pt x="3905" y="149733"/>
                  </a:lnTo>
                  <a:lnTo>
                    <a:pt x="2762" y="193167"/>
                  </a:lnTo>
                  <a:lnTo>
                    <a:pt x="3047" y="214883"/>
                  </a:lnTo>
                  <a:lnTo>
                    <a:pt x="3047" y="214122"/>
                  </a:lnTo>
                  <a:lnTo>
                    <a:pt x="3047" y="228850"/>
                  </a:lnTo>
                  <a:lnTo>
                    <a:pt x="3047" y="243363"/>
                  </a:lnTo>
                  <a:lnTo>
                    <a:pt x="3047" y="257734"/>
                  </a:lnTo>
                  <a:lnTo>
                    <a:pt x="3047" y="272034"/>
                  </a:lnTo>
                  <a:lnTo>
                    <a:pt x="3809" y="276605"/>
                  </a:lnTo>
                  <a:lnTo>
                    <a:pt x="6095" y="280416"/>
                  </a:lnTo>
                  <a:lnTo>
                    <a:pt x="9905" y="282702"/>
                  </a:lnTo>
                  <a:lnTo>
                    <a:pt x="6857" y="287273"/>
                  </a:lnTo>
                  <a:lnTo>
                    <a:pt x="4571" y="292608"/>
                  </a:lnTo>
                  <a:lnTo>
                    <a:pt x="3809" y="297941"/>
                  </a:lnTo>
                  <a:lnTo>
                    <a:pt x="3559" y="307502"/>
                  </a:lnTo>
                  <a:lnTo>
                    <a:pt x="6953" y="316134"/>
                  </a:lnTo>
                  <a:lnTo>
                    <a:pt x="13346" y="322909"/>
                  </a:lnTo>
                  <a:lnTo>
                    <a:pt x="22097" y="326898"/>
                  </a:lnTo>
                  <a:lnTo>
                    <a:pt x="25145" y="326898"/>
                  </a:lnTo>
                  <a:lnTo>
                    <a:pt x="27431" y="326136"/>
                  </a:lnTo>
                  <a:lnTo>
                    <a:pt x="29717" y="324611"/>
                  </a:lnTo>
                  <a:lnTo>
                    <a:pt x="37337" y="434339"/>
                  </a:lnTo>
                  <a:lnTo>
                    <a:pt x="0" y="469392"/>
                  </a:lnTo>
                  <a:lnTo>
                    <a:pt x="0" y="478536"/>
                  </a:lnTo>
                  <a:lnTo>
                    <a:pt x="28955" y="492252"/>
                  </a:lnTo>
                  <a:lnTo>
                    <a:pt x="31241" y="491489"/>
                  </a:lnTo>
                  <a:lnTo>
                    <a:pt x="41147" y="488442"/>
                  </a:lnTo>
                  <a:lnTo>
                    <a:pt x="41909" y="496823"/>
                  </a:lnTo>
                  <a:lnTo>
                    <a:pt x="70865" y="512064"/>
                  </a:lnTo>
                  <a:lnTo>
                    <a:pt x="73151" y="51358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92" name="object 992"/>
            <p:cNvSpPr/>
            <p:nvPr/>
          </p:nvSpPr>
          <p:spPr>
            <a:xfrm>
              <a:off x="9450971" y="4812791"/>
              <a:ext cx="45719" cy="53340"/>
            </a:xfrm>
            <a:prstGeom prst="rect">
              <a:avLst/>
            </a:prstGeom>
            <a:blipFill>
              <a:blip r:embed="rId4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93" name="object 993"/>
            <p:cNvSpPr/>
            <p:nvPr/>
          </p:nvSpPr>
          <p:spPr>
            <a:xfrm>
              <a:off x="9447148" y="4640294"/>
              <a:ext cx="133350" cy="411003"/>
            </a:xfrm>
            <a:prstGeom prst="rect">
              <a:avLst/>
            </a:prstGeom>
            <a:blipFill>
              <a:blip r:embed="rId4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94" name="object 994"/>
            <p:cNvSpPr/>
            <p:nvPr/>
          </p:nvSpPr>
          <p:spPr>
            <a:xfrm>
              <a:off x="9475343" y="4840223"/>
              <a:ext cx="132715" cy="213360"/>
            </a:xfrm>
            <a:custGeom>
              <a:avLst/>
              <a:gdLst/>
              <a:ahLst/>
              <a:cxnLst/>
              <a:rect l="l" t="t" r="r" b="b"/>
              <a:pathLst>
                <a:path w="132715" h="213360">
                  <a:moveTo>
                    <a:pt x="54863" y="152399"/>
                  </a:moveTo>
                  <a:lnTo>
                    <a:pt x="54101" y="151637"/>
                  </a:lnTo>
                  <a:lnTo>
                    <a:pt x="50291" y="5333"/>
                  </a:lnTo>
                  <a:lnTo>
                    <a:pt x="41147" y="0"/>
                  </a:lnTo>
                  <a:lnTo>
                    <a:pt x="36575" y="147827"/>
                  </a:lnTo>
                  <a:lnTo>
                    <a:pt x="26158" y="155114"/>
                  </a:lnTo>
                  <a:lnTo>
                    <a:pt x="16668" y="163258"/>
                  </a:lnTo>
                  <a:lnTo>
                    <a:pt x="8179" y="172259"/>
                  </a:lnTo>
                  <a:lnTo>
                    <a:pt x="761" y="182117"/>
                  </a:lnTo>
                  <a:lnTo>
                    <a:pt x="0" y="185165"/>
                  </a:lnTo>
                  <a:lnTo>
                    <a:pt x="761" y="188975"/>
                  </a:lnTo>
                  <a:lnTo>
                    <a:pt x="1523" y="192023"/>
                  </a:lnTo>
                  <a:lnTo>
                    <a:pt x="1523" y="191261"/>
                  </a:lnTo>
                  <a:lnTo>
                    <a:pt x="12953" y="187451"/>
                  </a:lnTo>
                  <a:lnTo>
                    <a:pt x="13715" y="187451"/>
                  </a:lnTo>
                  <a:lnTo>
                    <a:pt x="23574" y="178438"/>
                  </a:lnTo>
                  <a:lnTo>
                    <a:pt x="33718" y="169640"/>
                  </a:lnTo>
                  <a:lnTo>
                    <a:pt x="44195" y="160946"/>
                  </a:lnTo>
                  <a:lnTo>
                    <a:pt x="54863" y="152399"/>
                  </a:lnTo>
                  <a:close/>
                </a:path>
                <a:path w="132715" h="213360">
                  <a:moveTo>
                    <a:pt x="132587" y="32765"/>
                  </a:moveTo>
                  <a:lnTo>
                    <a:pt x="92963" y="32003"/>
                  </a:lnTo>
                  <a:lnTo>
                    <a:pt x="83819" y="165353"/>
                  </a:lnTo>
                  <a:lnTo>
                    <a:pt x="72687" y="173783"/>
                  </a:lnTo>
                  <a:lnTo>
                    <a:pt x="62198" y="183070"/>
                  </a:lnTo>
                  <a:lnTo>
                    <a:pt x="52423" y="193214"/>
                  </a:lnTo>
                  <a:lnTo>
                    <a:pt x="43433" y="204215"/>
                  </a:lnTo>
                  <a:lnTo>
                    <a:pt x="43433" y="210311"/>
                  </a:lnTo>
                  <a:lnTo>
                    <a:pt x="44809" y="213062"/>
                  </a:lnTo>
                  <a:lnTo>
                    <a:pt x="125729" y="173735"/>
                  </a:lnTo>
                  <a:lnTo>
                    <a:pt x="125729" y="145541"/>
                  </a:lnTo>
                  <a:lnTo>
                    <a:pt x="132587" y="32765"/>
                  </a:lnTo>
                  <a:close/>
                </a:path>
                <a:path w="132715" h="213360">
                  <a:moveTo>
                    <a:pt x="44957" y="213359"/>
                  </a:moveTo>
                  <a:lnTo>
                    <a:pt x="44809" y="213062"/>
                  </a:lnTo>
                  <a:lnTo>
                    <a:pt x="44195" y="213359"/>
                  </a:lnTo>
                  <a:lnTo>
                    <a:pt x="44957" y="213359"/>
                  </a:lnTo>
                  <a:close/>
                </a:path>
              </a:pathLst>
            </a:custGeom>
            <a:solidFill>
              <a:srgbClr val="7130A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95" name="object 995"/>
            <p:cNvSpPr/>
            <p:nvPr/>
          </p:nvSpPr>
          <p:spPr>
            <a:xfrm>
              <a:off x="9467722" y="4623518"/>
              <a:ext cx="147827" cy="86403"/>
            </a:xfrm>
            <a:prstGeom prst="rect">
              <a:avLst/>
            </a:prstGeom>
            <a:blipFill>
              <a:blip r:embed="rId4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96" name="object 996"/>
            <p:cNvSpPr/>
            <p:nvPr/>
          </p:nvSpPr>
          <p:spPr>
            <a:xfrm>
              <a:off x="9569081" y="4846320"/>
              <a:ext cx="46469" cy="54863"/>
            </a:xfrm>
            <a:prstGeom prst="rect">
              <a:avLst/>
            </a:prstGeom>
            <a:blipFill>
              <a:blip r:embed="rId4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97" name="object 997"/>
            <p:cNvSpPr/>
            <p:nvPr/>
          </p:nvSpPr>
          <p:spPr>
            <a:xfrm>
              <a:off x="9486024" y="4539234"/>
              <a:ext cx="92201" cy="95250"/>
            </a:xfrm>
            <a:prstGeom prst="rect">
              <a:avLst/>
            </a:prstGeom>
            <a:blipFill>
              <a:blip r:embed="rId4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98" name="object 998"/>
            <p:cNvSpPr/>
            <p:nvPr/>
          </p:nvSpPr>
          <p:spPr>
            <a:xfrm>
              <a:off x="9498977" y="4620005"/>
              <a:ext cx="63500" cy="14604"/>
            </a:xfrm>
            <a:custGeom>
              <a:avLst/>
              <a:gdLst/>
              <a:ahLst/>
              <a:cxnLst/>
              <a:rect l="l" t="t" r="r" b="b"/>
              <a:pathLst>
                <a:path w="63500" h="14604">
                  <a:moveTo>
                    <a:pt x="63246" y="3810"/>
                  </a:moveTo>
                  <a:lnTo>
                    <a:pt x="56685" y="8370"/>
                  </a:lnTo>
                  <a:lnTo>
                    <a:pt x="49625" y="11715"/>
                  </a:lnTo>
                  <a:lnTo>
                    <a:pt x="42136" y="13775"/>
                  </a:lnTo>
                  <a:lnTo>
                    <a:pt x="34290" y="14478"/>
                  </a:lnTo>
                  <a:lnTo>
                    <a:pt x="24753" y="13501"/>
                  </a:lnTo>
                  <a:lnTo>
                    <a:pt x="15716" y="10668"/>
                  </a:lnTo>
                  <a:lnTo>
                    <a:pt x="7393" y="6119"/>
                  </a:lnTo>
                  <a:lnTo>
                    <a:pt x="0" y="0"/>
                  </a:lnTo>
                </a:path>
              </a:pathLst>
            </a:custGeom>
            <a:ln w="4762">
              <a:solidFill>
                <a:srgbClr val="D7513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99" name="object 999"/>
            <p:cNvSpPr/>
            <p:nvPr/>
          </p:nvSpPr>
          <p:spPr>
            <a:xfrm>
              <a:off x="9569843" y="4685061"/>
              <a:ext cx="48755" cy="177403"/>
            </a:xfrm>
            <a:prstGeom prst="rect">
              <a:avLst/>
            </a:prstGeom>
            <a:blipFill>
              <a:blip r:embed="rId4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00" name="object 1000"/>
            <p:cNvSpPr/>
            <p:nvPr/>
          </p:nvSpPr>
          <p:spPr>
            <a:xfrm>
              <a:off x="9491357" y="4846320"/>
              <a:ext cx="39370" cy="180975"/>
            </a:xfrm>
            <a:custGeom>
              <a:avLst/>
              <a:gdLst/>
              <a:ahLst/>
              <a:cxnLst/>
              <a:rect l="l" t="t" r="r" b="b"/>
              <a:pathLst>
                <a:path w="39370" h="180975">
                  <a:moveTo>
                    <a:pt x="34290" y="0"/>
                  </a:moveTo>
                  <a:lnTo>
                    <a:pt x="38862" y="146304"/>
                  </a:lnTo>
                  <a:lnTo>
                    <a:pt x="28717" y="154019"/>
                  </a:lnTo>
                  <a:lnTo>
                    <a:pt x="18859" y="162306"/>
                  </a:lnTo>
                  <a:lnTo>
                    <a:pt x="9286" y="171164"/>
                  </a:lnTo>
                  <a:lnTo>
                    <a:pt x="0" y="180594"/>
                  </a:lnTo>
                </a:path>
              </a:pathLst>
            </a:custGeom>
            <a:ln w="4762">
              <a:solidFill>
                <a:srgbClr val="46175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01" name="object 1001"/>
            <p:cNvSpPr/>
            <p:nvPr/>
          </p:nvSpPr>
          <p:spPr>
            <a:xfrm>
              <a:off x="9556889" y="4740402"/>
              <a:ext cx="54610" cy="160655"/>
            </a:xfrm>
            <a:custGeom>
              <a:avLst/>
              <a:gdLst/>
              <a:ahLst/>
              <a:cxnLst/>
              <a:rect l="l" t="t" r="r" b="b"/>
              <a:pathLst>
                <a:path w="54609" h="160654">
                  <a:moveTo>
                    <a:pt x="54101" y="149351"/>
                  </a:moveTo>
                  <a:lnTo>
                    <a:pt x="47708" y="156007"/>
                  </a:lnTo>
                  <a:lnTo>
                    <a:pt x="39528" y="159734"/>
                  </a:lnTo>
                  <a:lnTo>
                    <a:pt x="30634" y="160174"/>
                  </a:lnTo>
                  <a:lnTo>
                    <a:pt x="22097" y="156971"/>
                  </a:lnTo>
                  <a:lnTo>
                    <a:pt x="15561" y="150578"/>
                  </a:lnTo>
                  <a:lnTo>
                    <a:pt x="12096" y="142398"/>
                  </a:lnTo>
                  <a:lnTo>
                    <a:pt x="11918" y="133504"/>
                  </a:lnTo>
                  <a:lnTo>
                    <a:pt x="15239" y="124967"/>
                  </a:lnTo>
                  <a:lnTo>
                    <a:pt x="16001" y="124205"/>
                  </a:lnTo>
                  <a:lnTo>
                    <a:pt x="16763" y="122681"/>
                  </a:lnTo>
                  <a:lnTo>
                    <a:pt x="17525" y="121919"/>
                  </a:lnTo>
                  <a:lnTo>
                    <a:pt x="9143" y="120395"/>
                  </a:lnTo>
                  <a:lnTo>
                    <a:pt x="2285" y="114299"/>
                  </a:lnTo>
                  <a:lnTo>
                    <a:pt x="761" y="105917"/>
                  </a:lnTo>
                  <a:lnTo>
                    <a:pt x="750" y="79617"/>
                  </a:lnTo>
                  <a:lnTo>
                    <a:pt x="666" y="53244"/>
                  </a:lnTo>
                  <a:lnTo>
                    <a:pt x="440" y="26729"/>
                  </a:lnTo>
                  <a:lnTo>
                    <a:pt x="0" y="0"/>
                  </a:lnTo>
                </a:path>
              </a:pathLst>
            </a:custGeom>
            <a:ln w="4762">
              <a:solidFill>
                <a:srgbClr val="46175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02" name="object 1002"/>
            <p:cNvSpPr/>
            <p:nvPr/>
          </p:nvSpPr>
          <p:spPr>
            <a:xfrm>
              <a:off x="9470783" y="4706873"/>
              <a:ext cx="6985" cy="158115"/>
            </a:xfrm>
            <a:custGeom>
              <a:avLst/>
              <a:gdLst/>
              <a:ahLst/>
              <a:cxnLst/>
              <a:rect l="l" t="t" r="r" b="b"/>
              <a:pathLst>
                <a:path w="6984" h="158114">
                  <a:moveTo>
                    <a:pt x="6857" y="157733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46175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03" name="object 1003"/>
            <p:cNvSpPr/>
            <p:nvPr/>
          </p:nvSpPr>
          <p:spPr>
            <a:xfrm>
              <a:off x="9459353" y="4821173"/>
              <a:ext cx="16510" cy="10160"/>
            </a:xfrm>
            <a:custGeom>
              <a:avLst/>
              <a:gdLst/>
              <a:ahLst/>
              <a:cxnLst/>
              <a:rect l="l" t="t" r="r" b="b"/>
              <a:pathLst>
                <a:path w="16509" h="10160">
                  <a:moveTo>
                    <a:pt x="0" y="0"/>
                  </a:moveTo>
                  <a:lnTo>
                    <a:pt x="4572" y="4571"/>
                  </a:lnTo>
                  <a:lnTo>
                    <a:pt x="9906" y="7619"/>
                  </a:lnTo>
                  <a:lnTo>
                    <a:pt x="16002" y="9905"/>
                  </a:lnTo>
                </a:path>
              </a:pathLst>
            </a:custGeom>
            <a:ln w="4762">
              <a:solidFill>
                <a:srgbClr val="46175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04" name="object 1004"/>
            <p:cNvSpPr/>
            <p:nvPr/>
          </p:nvSpPr>
          <p:spPr>
            <a:xfrm>
              <a:off x="9447924" y="4539234"/>
              <a:ext cx="170815" cy="514350"/>
            </a:xfrm>
            <a:custGeom>
              <a:avLst/>
              <a:gdLst/>
              <a:ahLst/>
              <a:cxnLst/>
              <a:rect l="l" t="t" r="r" b="b"/>
              <a:pathLst>
                <a:path w="170815" h="514350">
                  <a:moveTo>
                    <a:pt x="73151" y="514350"/>
                  </a:moveTo>
                  <a:lnTo>
                    <a:pt x="153161" y="474726"/>
                  </a:lnTo>
                  <a:lnTo>
                    <a:pt x="153161" y="447294"/>
                  </a:lnTo>
                  <a:lnTo>
                    <a:pt x="159257" y="354330"/>
                  </a:lnTo>
                  <a:lnTo>
                    <a:pt x="164591" y="349758"/>
                  </a:lnTo>
                  <a:lnTo>
                    <a:pt x="167639" y="342900"/>
                  </a:lnTo>
                  <a:lnTo>
                    <a:pt x="167639" y="335280"/>
                  </a:lnTo>
                  <a:lnTo>
                    <a:pt x="167639" y="329184"/>
                  </a:lnTo>
                  <a:lnTo>
                    <a:pt x="166115" y="323088"/>
                  </a:lnTo>
                  <a:lnTo>
                    <a:pt x="163067" y="317754"/>
                  </a:lnTo>
                  <a:lnTo>
                    <a:pt x="165353" y="316992"/>
                  </a:lnTo>
                  <a:lnTo>
                    <a:pt x="169402" y="274522"/>
                  </a:lnTo>
                  <a:lnTo>
                    <a:pt x="170545" y="200536"/>
                  </a:lnTo>
                  <a:lnTo>
                    <a:pt x="170687" y="163829"/>
                  </a:lnTo>
                  <a:lnTo>
                    <a:pt x="169925" y="157734"/>
                  </a:lnTo>
                  <a:lnTo>
                    <a:pt x="145137" y="114931"/>
                  </a:lnTo>
                  <a:lnTo>
                    <a:pt x="109727" y="91440"/>
                  </a:lnTo>
                  <a:lnTo>
                    <a:pt x="109727" y="87629"/>
                  </a:lnTo>
                  <a:lnTo>
                    <a:pt x="118407" y="79724"/>
                  </a:lnTo>
                  <a:lnTo>
                    <a:pt x="124872" y="70103"/>
                  </a:lnTo>
                  <a:lnTo>
                    <a:pt x="128908" y="59340"/>
                  </a:lnTo>
                  <a:lnTo>
                    <a:pt x="130301" y="48006"/>
                  </a:lnTo>
                  <a:lnTo>
                    <a:pt x="127111" y="29682"/>
                  </a:lnTo>
                  <a:lnTo>
                    <a:pt x="117347" y="14573"/>
                  </a:lnTo>
                  <a:lnTo>
                    <a:pt x="102441" y="4179"/>
                  </a:lnTo>
                  <a:lnTo>
                    <a:pt x="83819" y="0"/>
                  </a:lnTo>
                  <a:lnTo>
                    <a:pt x="65639" y="4179"/>
                  </a:lnTo>
                  <a:lnTo>
                    <a:pt x="50958" y="14573"/>
                  </a:lnTo>
                  <a:lnTo>
                    <a:pt x="41278" y="29682"/>
                  </a:lnTo>
                  <a:lnTo>
                    <a:pt x="38099" y="48006"/>
                  </a:lnTo>
                  <a:lnTo>
                    <a:pt x="39493" y="59662"/>
                  </a:lnTo>
                  <a:lnTo>
                    <a:pt x="43529" y="70389"/>
                  </a:lnTo>
                  <a:lnTo>
                    <a:pt x="49994" y="79831"/>
                  </a:lnTo>
                  <a:lnTo>
                    <a:pt x="58673" y="87629"/>
                  </a:lnTo>
                  <a:lnTo>
                    <a:pt x="48851" y="91892"/>
                  </a:lnTo>
                  <a:lnTo>
                    <a:pt x="14549" y="111097"/>
                  </a:lnTo>
                  <a:lnTo>
                    <a:pt x="3905" y="150054"/>
                  </a:lnTo>
                  <a:lnTo>
                    <a:pt x="2762" y="193178"/>
                  </a:lnTo>
                  <a:lnTo>
                    <a:pt x="3047" y="214884"/>
                  </a:lnTo>
                  <a:lnTo>
                    <a:pt x="3047" y="229171"/>
                  </a:lnTo>
                  <a:lnTo>
                    <a:pt x="3047" y="243459"/>
                  </a:lnTo>
                  <a:lnTo>
                    <a:pt x="3047" y="257746"/>
                  </a:lnTo>
                  <a:lnTo>
                    <a:pt x="3047" y="272034"/>
                  </a:lnTo>
                  <a:lnTo>
                    <a:pt x="3809" y="276606"/>
                  </a:lnTo>
                  <a:lnTo>
                    <a:pt x="6095" y="280416"/>
                  </a:lnTo>
                  <a:lnTo>
                    <a:pt x="9905" y="282702"/>
                  </a:lnTo>
                  <a:lnTo>
                    <a:pt x="6857" y="287274"/>
                  </a:lnTo>
                  <a:lnTo>
                    <a:pt x="4571" y="292608"/>
                  </a:lnTo>
                  <a:lnTo>
                    <a:pt x="3809" y="298704"/>
                  </a:lnTo>
                  <a:lnTo>
                    <a:pt x="3559" y="308145"/>
                  </a:lnTo>
                  <a:lnTo>
                    <a:pt x="6953" y="316515"/>
                  </a:lnTo>
                  <a:lnTo>
                    <a:pt x="13346" y="323028"/>
                  </a:lnTo>
                  <a:lnTo>
                    <a:pt x="22097" y="326898"/>
                  </a:lnTo>
                  <a:lnTo>
                    <a:pt x="25145" y="327660"/>
                  </a:lnTo>
                  <a:lnTo>
                    <a:pt x="27431" y="326898"/>
                  </a:lnTo>
                  <a:lnTo>
                    <a:pt x="29717" y="325373"/>
                  </a:lnTo>
                  <a:lnTo>
                    <a:pt x="37337" y="435102"/>
                  </a:lnTo>
                  <a:lnTo>
                    <a:pt x="0" y="470154"/>
                  </a:lnTo>
                  <a:lnTo>
                    <a:pt x="0" y="478536"/>
                  </a:lnTo>
                  <a:lnTo>
                    <a:pt x="28955" y="493014"/>
                  </a:lnTo>
                  <a:lnTo>
                    <a:pt x="31241" y="492252"/>
                  </a:lnTo>
                  <a:lnTo>
                    <a:pt x="41147" y="488442"/>
                  </a:lnTo>
                  <a:lnTo>
                    <a:pt x="41909" y="497586"/>
                  </a:lnTo>
                  <a:lnTo>
                    <a:pt x="70865" y="512826"/>
                  </a:lnTo>
                  <a:lnTo>
                    <a:pt x="73151" y="51435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05" name="object 1005"/>
            <p:cNvSpPr/>
            <p:nvPr/>
          </p:nvSpPr>
          <p:spPr>
            <a:xfrm>
              <a:off x="9450971" y="5473446"/>
              <a:ext cx="45719" cy="54101"/>
            </a:xfrm>
            <a:prstGeom prst="rect">
              <a:avLst/>
            </a:prstGeom>
            <a:blipFill>
              <a:blip r:embed="rId4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06" name="object 1006"/>
            <p:cNvSpPr/>
            <p:nvPr/>
          </p:nvSpPr>
          <p:spPr>
            <a:xfrm>
              <a:off x="9447148" y="5301424"/>
              <a:ext cx="133350" cy="411289"/>
            </a:xfrm>
            <a:prstGeom prst="rect">
              <a:avLst/>
            </a:prstGeom>
            <a:blipFill>
              <a:blip r:embed="rId4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07" name="object 1007"/>
            <p:cNvSpPr/>
            <p:nvPr/>
          </p:nvSpPr>
          <p:spPr>
            <a:xfrm>
              <a:off x="9475343" y="5501640"/>
              <a:ext cx="132715" cy="213360"/>
            </a:xfrm>
            <a:custGeom>
              <a:avLst/>
              <a:gdLst/>
              <a:ahLst/>
              <a:cxnLst/>
              <a:rect l="l" t="t" r="r" b="b"/>
              <a:pathLst>
                <a:path w="132715" h="213360">
                  <a:moveTo>
                    <a:pt x="54863" y="151637"/>
                  </a:moveTo>
                  <a:lnTo>
                    <a:pt x="54101" y="151637"/>
                  </a:lnTo>
                  <a:lnTo>
                    <a:pt x="50291" y="5333"/>
                  </a:lnTo>
                  <a:lnTo>
                    <a:pt x="41147" y="0"/>
                  </a:lnTo>
                  <a:lnTo>
                    <a:pt x="36575" y="147065"/>
                  </a:lnTo>
                  <a:lnTo>
                    <a:pt x="36575" y="147827"/>
                  </a:lnTo>
                  <a:lnTo>
                    <a:pt x="26158" y="154793"/>
                  </a:lnTo>
                  <a:lnTo>
                    <a:pt x="16668" y="162972"/>
                  </a:lnTo>
                  <a:lnTo>
                    <a:pt x="8179" y="172152"/>
                  </a:lnTo>
                  <a:lnTo>
                    <a:pt x="761" y="182117"/>
                  </a:lnTo>
                  <a:lnTo>
                    <a:pt x="0" y="185165"/>
                  </a:lnTo>
                  <a:lnTo>
                    <a:pt x="1523" y="191261"/>
                  </a:lnTo>
                  <a:lnTo>
                    <a:pt x="12953" y="186689"/>
                  </a:lnTo>
                  <a:lnTo>
                    <a:pt x="13715" y="187451"/>
                  </a:lnTo>
                  <a:lnTo>
                    <a:pt x="23574" y="178319"/>
                  </a:lnTo>
                  <a:lnTo>
                    <a:pt x="33718" y="169259"/>
                  </a:lnTo>
                  <a:lnTo>
                    <a:pt x="44195" y="160302"/>
                  </a:lnTo>
                  <a:lnTo>
                    <a:pt x="54863" y="151637"/>
                  </a:lnTo>
                  <a:close/>
                </a:path>
                <a:path w="132715" h="213360">
                  <a:moveTo>
                    <a:pt x="132587" y="32003"/>
                  </a:moveTo>
                  <a:lnTo>
                    <a:pt x="92963" y="31241"/>
                  </a:lnTo>
                  <a:lnTo>
                    <a:pt x="83819" y="164591"/>
                  </a:lnTo>
                  <a:lnTo>
                    <a:pt x="83819" y="165353"/>
                  </a:lnTo>
                  <a:lnTo>
                    <a:pt x="72687" y="173343"/>
                  </a:lnTo>
                  <a:lnTo>
                    <a:pt x="62198" y="182403"/>
                  </a:lnTo>
                  <a:lnTo>
                    <a:pt x="52423" y="192464"/>
                  </a:lnTo>
                  <a:lnTo>
                    <a:pt x="43433" y="203453"/>
                  </a:lnTo>
                  <a:lnTo>
                    <a:pt x="43433" y="210311"/>
                  </a:lnTo>
                  <a:lnTo>
                    <a:pt x="44502" y="212449"/>
                  </a:lnTo>
                  <a:lnTo>
                    <a:pt x="125729" y="172973"/>
                  </a:lnTo>
                  <a:lnTo>
                    <a:pt x="125729" y="145541"/>
                  </a:lnTo>
                  <a:lnTo>
                    <a:pt x="132587" y="32003"/>
                  </a:lnTo>
                  <a:close/>
                </a:path>
                <a:path w="132715" h="213360">
                  <a:moveTo>
                    <a:pt x="44957" y="213359"/>
                  </a:moveTo>
                  <a:lnTo>
                    <a:pt x="44502" y="212449"/>
                  </a:lnTo>
                  <a:lnTo>
                    <a:pt x="44195" y="212597"/>
                  </a:lnTo>
                  <a:lnTo>
                    <a:pt x="44957" y="213359"/>
                  </a:lnTo>
                  <a:close/>
                </a:path>
              </a:pathLst>
            </a:custGeom>
            <a:solidFill>
              <a:srgbClr val="CCFF9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08" name="object 1008"/>
            <p:cNvSpPr/>
            <p:nvPr/>
          </p:nvSpPr>
          <p:spPr>
            <a:xfrm>
              <a:off x="9467722" y="5284279"/>
              <a:ext cx="147827" cy="86296"/>
            </a:xfrm>
            <a:prstGeom prst="rect">
              <a:avLst/>
            </a:prstGeom>
            <a:blipFill>
              <a:blip r:embed="rId4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09" name="object 1009"/>
            <p:cNvSpPr/>
            <p:nvPr/>
          </p:nvSpPr>
          <p:spPr>
            <a:xfrm>
              <a:off x="9569081" y="5507735"/>
              <a:ext cx="46469" cy="54863"/>
            </a:xfrm>
            <a:prstGeom prst="rect">
              <a:avLst/>
            </a:prstGeom>
            <a:blipFill>
              <a:blip r:embed="rId4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10" name="object 1010"/>
            <p:cNvSpPr/>
            <p:nvPr/>
          </p:nvSpPr>
          <p:spPr>
            <a:xfrm>
              <a:off x="9486024" y="5200650"/>
              <a:ext cx="92201" cy="95250"/>
            </a:xfrm>
            <a:prstGeom prst="rect">
              <a:avLst/>
            </a:prstGeom>
            <a:blipFill>
              <a:blip r:embed="rId4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11" name="object 1011"/>
            <p:cNvSpPr/>
            <p:nvPr/>
          </p:nvSpPr>
          <p:spPr>
            <a:xfrm>
              <a:off x="9498977" y="5280659"/>
              <a:ext cx="63500" cy="15240"/>
            </a:xfrm>
            <a:custGeom>
              <a:avLst/>
              <a:gdLst/>
              <a:ahLst/>
              <a:cxnLst/>
              <a:rect l="l" t="t" r="r" b="b"/>
              <a:pathLst>
                <a:path w="63500" h="15239">
                  <a:moveTo>
                    <a:pt x="63246" y="4572"/>
                  </a:moveTo>
                  <a:lnTo>
                    <a:pt x="56685" y="9132"/>
                  </a:lnTo>
                  <a:lnTo>
                    <a:pt x="49625" y="12477"/>
                  </a:lnTo>
                  <a:lnTo>
                    <a:pt x="42136" y="14537"/>
                  </a:lnTo>
                  <a:lnTo>
                    <a:pt x="34290" y="15240"/>
                  </a:lnTo>
                  <a:lnTo>
                    <a:pt x="24753" y="14251"/>
                  </a:lnTo>
                  <a:lnTo>
                    <a:pt x="15716" y="11334"/>
                  </a:lnTo>
                  <a:lnTo>
                    <a:pt x="7393" y="6560"/>
                  </a:lnTo>
                  <a:lnTo>
                    <a:pt x="0" y="0"/>
                  </a:lnTo>
                </a:path>
              </a:pathLst>
            </a:custGeom>
            <a:ln w="4762">
              <a:solidFill>
                <a:srgbClr val="D7513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12" name="object 1012"/>
            <p:cNvSpPr/>
            <p:nvPr/>
          </p:nvSpPr>
          <p:spPr>
            <a:xfrm>
              <a:off x="9569081" y="5346144"/>
              <a:ext cx="49517" cy="177736"/>
            </a:xfrm>
            <a:prstGeom prst="rect">
              <a:avLst/>
            </a:prstGeom>
            <a:blipFill>
              <a:blip r:embed="rId4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13" name="object 1013"/>
            <p:cNvSpPr/>
            <p:nvPr/>
          </p:nvSpPr>
          <p:spPr>
            <a:xfrm>
              <a:off x="9491357" y="5506973"/>
              <a:ext cx="39370" cy="180975"/>
            </a:xfrm>
            <a:custGeom>
              <a:avLst/>
              <a:gdLst/>
              <a:ahLst/>
              <a:cxnLst/>
              <a:rect l="l" t="t" r="r" b="b"/>
              <a:pathLst>
                <a:path w="39370" h="180975">
                  <a:moveTo>
                    <a:pt x="34290" y="0"/>
                  </a:moveTo>
                  <a:lnTo>
                    <a:pt x="38862" y="146304"/>
                  </a:lnTo>
                  <a:lnTo>
                    <a:pt x="28717" y="154447"/>
                  </a:lnTo>
                  <a:lnTo>
                    <a:pt x="18859" y="162877"/>
                  </a:lnTo>
                  <a:lnTo>
                    <a:pt x="9286" y="171592"/>
                  </a:lnTo>
                  <a:lnTo>
                    <a:pt x="0" y="180594"/>
                  </a:lnTo>
                </a:path>
              </a:pathLst>
            </a:custGeom>
            <a:ln w="4762">
              <a:solidFill>
                <a:srgbClr val="46D7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14" name="object 1014"/>
            <p:cNvSpPr/>
            <p:nvPr/>
          </p:nvSpPr>
          <p:spPr>
            <a:xfrm>
              <a:off x="9556889" y="5401817"/>
              <a:ext cx="54610" cy="160020"/>
            </a:xfrm>
            <a:custGeom>
              <a:avLst/>
              <a:gdLst/>
              <a:ahLst/>
              <a:cxnLst/>
              <a:rect l="l" t="t" r="r" b="b"/>
              <a:pathLst>
                <a:path w="54609" h="160020">
                  <a:moveTo>
                    <a:pt x="54101" y="149352"/>
                  </a:moveTo>
                  <a:lnTo>
                    <a:pt x="47708" y="155888"/>
                  </a:lnTo>
                  <a:lnTo>
                    <a:pt x="39528" y="159353"/>
                  </a:lnTo>
                  <a:lnTo>
                    <a:pt x="30634" y="159531"/>
                  </a:lnTo>
                  <a:lnTo>
                    <a:pt x="22097" y="156210"/>
                  </a:lnTo>
                  <a:lnTo>
                    <a:pt x="15561" y="149935"/>
                  </a:lnTo>
                  <a:lnTo>
                    <a:pt x="12096" y="142017"/>
                  </a:lnTo>
                  <a:lnTo>
                    <a:pt x="11918" y="133385"/>
                  </a:lnTo>
                  <a:lnTo>
                    <a:pt x="15239" y="124968"/>
                  </a:lnTo>
                  <a:lnTo>
                    <a:pt x="16001" y="123444"/>
                  </a:lnTo>
                  <a:lnTo>
                    <a:pt x="16763" y="122682"/>
                  </a:lnTo>
                  <a:lnTo>
                    <a:pt x="17525" y="121920"/>
                  </a:lnTo>
                  <a:lnTo>
                    <a:pt x="9143" y="119634"/>
                  </a:lnTo>
                  <a:lnTo>
                    <a:pt x="2285" y="113538"/>
                  </a:lnTo>
                  <a:lnTo>
                    <a:pt x="761" y="105918"/>
                  </a:lnTo>
                  <a:lnTo>
                    <a:pt x="750" y="79188"/>
                  </a:lnTo>
                  <a:lnTo>
                    <a:pt x="666" y="52673"/>
                  </a:lnTo>
                  <a:lnTo>
                    <a:pt x="440" y="26300"/>
                  </a:lnTo>
                  <a:lnTo>
                    <a:pt x="0" y="0"/>
                  </a:lnTo>
                </a:path>
              </a:pathLst>
            </a:custGeom>
            <a:ln w="4762">
              <a:solidFill>
                <a:srgbClr val="46D7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15" name="object 1015"/>
            <p:cNvSpPr/>
            <p:nvPr/>
          </p:nvSpPr>
          <p:spPr>
            <a:xfrm>
              <a:off x="9470783" y="5367528"/>
              <a:ext cx="6985" cy="158750"/>
            </a:xfrm>
            <a:custGeom>
              <a:avLst/>
              <a:gdLst/>
              <a:ahLst/>
              <a:cxnLst/>
              <a:rect l="l" t="t" r="r" b="b"/>
              <a:pathLst>
                <a:path w="6984" h="158750">
                  <a:moveTo>
                    <a:pt x="6857" y="158495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46D7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16" name="object 1016"/>
            <p:cNvSpPr/>
            <p:nvPr/>
          </p:nvSpPr>
          <p:spPr>
            <a:xfrm>
              <a:off x="9459353" y="5482590"/>
              <a:ext cx="16510" cy="9525"/>
            </a:xfrm>
            <a:custGeom>
              <a:avLst/>
              <a:gdLst/>
              <a:ahLst/>
              <a:cxnLst/>
              <a:rect l="l" t="t" r="r" b="b"/>
              <a:pathLst>
                <a:path w="16509" h="9525">
                  <a:moveTo>
                    <a:pt x="0" y="0"/>
                  </a:moveTo>
                  <a:lnTo>
                    <a:pt x="4572" y="4572"/>
                  </a:lnTo>
                  <a:lnTo>
                    <a:pt x="9906" y="7620"/>
                  </a:lnTo>
                  <a:lnTo>
                    <a:pt x="16002" y="9144"/>
                  </a:lnTo>
                </a:path>
              </a:pathLst>
            </a:custGeom>
            <a:ln w="4762">
              <a:solidFill>
                <a:srgbClr val="46D7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17" name="object 1017"/>
            <p:cNvSpPr/>
            <p:nvPr/>
          </p:nvSpPr>
          <p:spPr>
            <a:xfrm>
              <a:off x="9447924" y="5200650"/>
              <a:ext cx="170815" cy="513715"/>
            </a:xfrm>
            <a:custGeom>
              <a:avLst/>
              <a:gdLst/>
              <a:ahLst/>
              <a:cxnLst/>
              <a:rect l="l" t="t" r="r" b="b"/>
              <a:pathLst>
                <a:path w="170815" h="513714">
                  <a:moveTo>
                    <a:pt x="73151" y="513588"/>
                  </a:moveTo>
                  <a:lnTo>
                    <a:pt x="153161" y="474725"/>
                  </a:lnTo>
                  <a:lnTo>
                    <a:pt x="153161" y="446531"/>
                  </a:lnTo>
                  <a:lnTo>
                    <a:pt x="159257" y="354330"/>
                  </a:lnTo>
                  <a:lnTo>
                    <a:pt x="164591" y="348995"/>
                  </a:lnTo>
                  <a:lnTo>
                    <a:pt x="167639" y="342138"/>
                  </a:lnTo>
                  <a:lnTo>
                    <a:pt x="167639" y="335280"/>
                  </a:lnTo>
                  <a:lnTo>
                    <a:pt x="167639" y="329184"/>
                  </a:lnTo>
                  <a:lnTo>
                    <a:pt x="166115" y="323088"/>
                  </a:lnTo>
                  <a:lnTo>
                    <a:pt x="163067" y="317753"/>
                  </a:lnTo>
                  <a:lnTo>
                    <a:pt x="165353" y="316230"/>
                  </a:lnTo>
                  <a:lnTo>
                    <a:pt x="169402" y="274510"/>
                  </a:lnTo>
                  <a:lnTo>
                    <a:pt x="170545" y="200215"/>
                  </a:lnTo>
                  <a:lnTo>
                    <a:pt x="170687" y="163067"/>
                  </a:lnTo>
                  <a:lnTo>
                    <a:pt x="169925" y="157733"/>
                  </a:lnTo>
                  <a:lnTo>
                    <a:pt x="169163" y="152399"/>
                  </a:lnTo>
                  <a:lnTo>
                    <a:pt x="145137" y="114490"/>
                  </a:lnTo>
                  <a:lnTo>
                    <a:pt x="109727" y="91439"/>
                  </a:lnTo>
                  <a:lnTo>
                    <a:pt x="109727" y="86867"/>
                  </a:lnTo>
                  <a:lnTo>
                    <a:pt x="118407" y="79069"/>
                  </a:lnTo>
                  <a:lnTo>
                    <a:pt x="124872" y="69627"/>
                  </a:lnTo>
                  <a:lnTo>
                    <a:pt x="128908" y="58900"/>
                  </a:lnTo>
                  <a:lnTo>
                    <a:pt x="130301" y="47243"/>
                  </a:lnTo>
                  <a:lnTo>
                    <a:pt x="127111" y="28932"/>
                  </a:lnTo>
                  <a:lnTo>
                    <a:pt x="117347" y="13906"/>
                  </a:lnTo>
                  <a:lnTo>
                    <a:pt x="102441" y="3738"/>
                  </a:lnTo>
                  <a:lnTo>
                    <a:pt x="83819" y="0"/>
                  </a:lnTo>
                  <a:lnTo>
                    <a:pt x="65639" y="3738"/>
                  </a:lnTo>
                  <a:lnTo>
                    <a:pt x="50958" y="13906"/>
                  </a:lnTo>
                  <a:lnTo>
                    <a:pt x="41278" y="28932"/>
                  </a:lnTo>
                  <a:lnTo>
                    <a:pt x="38099" y="47243"/>
                  </a:lnTo>
                  <a:lnTo>
                    <a:pt x="39493" y="59019"/>
                  </a:lnTo>
                  <a:lnTo>
                    <a:pt x="43529" y="70008"/>
                  </a:lnTo>
                  <a:lnTo>
                    <a:pt x="49994" y="79712"/>
                  </a:lnTo>
                  <a:lnTo>
                    <a:pt x="58673" y="87629"/>
                  </a:lnTo>
                  <a:lnTo>
                    <a:pt x="48851" y="91773"/>
                  </a:lnTo>
                  <a:lnTo>
                    <a:pt x="14549" y="110335"/>
                  </a:lnTo>
                  <a:lnTo>
                    <a:pt x="3905" y="149733"/>
                  </a:lnTo>
                  <a:lnTo>
                    <a:pt x="2762" y="193167"/>
                  </a:lnTo>
                  <a:lnTo>
                    <a:pt x="3047" y="214883"/>
                  </a:lnTo>
                  <a:lnTo>
                    <a:pt x="3047" y="229171"/>
                  </a:lnTo>
                  <a:lnTo>
                    <a:pt x="3047" y="243458"/>
                  </a:lnTo>
                  <a:lnTo>
                    <a:pt x="3047" y="257746"/>
                  </a:lnTo>
                  <a:lnTo>
                    <a:pt x="3047" y="272034"/>
                  </a:lnTo>
                  <a:lnTo>
                    <a:pt x="3809" y="276605"/>
                  </a:lnTo>
                  <a:lnTo>
                    <a:pt x="6095" y="280416"/>
                  </a:lnTo>
                  <a:lnTo>
                    <a:pt x="9905" y="282702"/>
                  </a:lnTo>
                  <a:lnTo>
                    <a:pt x="6857" y="287273"/>
                  </a:lnTo>
                  <a:lnTo>
                    <a:pt x="4571" y="292608"/>
                  </a:lnTo>
                  <a:lnTo>
                    <a:pt x="3809" y="297941"/>
                  </a:lnTo>
                  <a:lnTo>
                    <a:pt x="3559" y="307502"/>
                  </a:lnTo>
                  <a:lnTo>
                    <a:pt x="6953" y="316134"/>
                  </a:lnTo>
                  <a:lnTo>
                    <a:pt x="13346" y="322909"/>
                  </a:lnTo>
                  <a:lnTo>
                    <a:pt x="22097" y="326898"/>
                  </a:lnTo>
                  <a:lnTo>
                    <a:pt x="25145" y="326898"/>
                  </a:lnTo>
                  <a:lnTo>
                    <a:pt x="27431" y="326136"/>
                  </a:lnTo>
                  <a:lnTo>
                    <a:pt x="29717" y="325373"/>
                  </a:lnTo>
                  <a:lnTo>
                    <a:pt x="37337" y="435102"/>
                  </a:lnTo>
                  <a:lnTo>
                    <a:pt x="0" y="469392"/>
                  </a:lnTo>
                  <a:lnTo>
                    <a:pt x="0" y="478536"/>
                  </a:lnTo>
                  <a:lnTo>
                    <a:pt x="28955" y="492252"/>
                  </a:lnTo>
                  <a:lnTo>
                    <a:pt x="31241" y="491489"/>
                  </a:lnTo>
                  <a:lnTo>
                    <a:pt x="41147" y="488442"/>
                  </a:lnTo>
                  <a:lnTo>
                    <a:pt x="41909" y="496823"/>
                  </a:lnTo>
                  <a:lnTo>
                    <a:pt x="70865" y="512064"/>
                  </a:lnTo>
                  <a:lnTo>
                    <a:pt x="73151" y="51358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31" name="object 1031"/>
            <p:cNvSpPr/>
            <p:nvPr/>
          </p:nvSpPr>
          <p:spPr>
            <a:xfrm>
              <a:off x="9450971" y="6812280"/>
              <a:ext cx="45719" cy="54101"/>
            </a:xfrm>
            <a:prstGeom prst="rect">
              <a:avLst/>
            </a:prstGeom>
            <a:blipFill>
              <a:blip r:embed="rId4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32" name="object 1032"/>
            <p:cNvSpPr/>
            <p:nvPr/>
          </p:nvSpPr>
          <p:spPr>
            <a:xfrm>
              <a:off x="9447148" y="6640162"/>
              <a:ext cx="133350" cy="410622"/>
            </a:xfrm>
            <a:prstGeom prst="rect">
              <a:avLst/>
            </a:prstGeom>
            <a:blipFill>
              <a:blip r:embed="rId4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33" name="object 1033"/>
            <p:cNvSpPr/>
            <p:nvPr/>
          </p:nvSpPr>
          <p:spPr>
            <a:xfrm>
              <a:off x="9475343" y="6839711"/>
              <a:ext cx="132715" cy="214629"/>
            </a:xfrm>
            <a:custGeom>
              <a:avLst/>
              <a:gdLst/>
              <a:ahLst/>
              <a:cxnLst/>
              <a:rect l="l" t="t" r="r" b="b"/>
              <a:pathLst>
                <a:path w="132715" h="214629">
                  <a:moveTo>
                    <a:pt x="54863" y="152399"/>
                  </a:moveTo>
                  <a:lnTo>
                    <a:pt x="54101" y="151637"/>
                  </a:lnTo>
                  <a:lnTo>
                    <a:pt x="50291" y="5333"/>
                  </a:lnTo>
                  <a:lnTo>
                    <a:pt x="41147" y="0"/>
                  </a:lnTo>
                  <a:lnTo>
                    <a:pt x="36575" y="147827"/>
                  </a:lnTo>
                  <a:lnTo>
                    <a:pt x="36575" y="148589"/>
                  </a:lnTo>
                  <a:lnTo>
                    <a:pt x="26158" y="155447"/>
                  </a:lnTo>
                  <a:lnTo>
                    <a:pt x="16668" y="163448"/>
                  </a:lnTo>
                  <a:lnTo>
                    <a:pt x="8179" y="172592"/>
                  </a:lnTo>
                  <a:lnTo>
                    <a:pt x="761" y="182879"/>
                  </a:lnTo>
                  <a:lnTo>
                    <a:pt x="0" y="185927"/>
                  </a:lnTo>
                  <a:lnTo>
                    <a:pt x="1523" y="192023"/>
                  </a:lnTo>
                  <a:lnTo>
                    <a:pt x="12953" y="187451"/>
                  </a:lnTo>
                  <a:lnTo>
                    <a:pt x="13715" y="188213"/>
                  </a:lnTo>
                  <a:lnTo>
                    <a:pt x="23574" y="179081"/>
                  </a:lnTo>
                  <a:lnTo>
                    <a:pt x="33718" y="170021"/>
                  </a:lnTo>
                  <a:lnTo>
                    <a:pt x="44195" y="161064"/>
                  </a:lnTo>
                  <a:lnTo>
                    <a:pt x="54863" y="152399"/>
                  </a:lnTo>
                  <a:close/>
                </a:path>
                <a:path w="132715" h="214629">
                  <a:moveTo>
                    <a:pt x="132587" y="32765"/>
                  </a:moveTo>
                  <a:lnTo>
                    <a:pt x="92963" y="32003"/>
                  </a:lnTo>
                  <a:lnTo>
                    <a:pt x="83819" y="165353"/>
                  </a:lnTo>
                  <a:lnTo>
                    <a:pt x="83819" y="166115"/>
                  </a:lnTo>
                  <a:lnTo>
                    <a:pt x="72687" y="174105"/>
                  </a:lnTo>
                  <a:lnTo>
                    <a:pt x="62198" y="183165"/>
                  </a:lnTo>
                  <a:lnTo>
                    <a:pt x="52423" y="193226"/>
                  </a:lnTo>
                  <a:lnTo>
                    <a:pt x="43433" y="204215"/>
                  </a:lnTo>
                  <a:lnTo>
                    <a:pt x="43433" y="210311"/>
                  </a:lnTo>
                  <a:lnTo>
                    <a:pt x="44578" y="213173"/>
                  </a:lnTo>
                  <a:lnTo>
                    <a:pt x="125729" y="173735"/>
                  </a:lnTo>
                  <a:lnTo>
                    <a:pt x="125729" y="146303"/>
                  </a:lnTo>
                  <a:lnTo>
                    <a:pt x="132587" y="32765"/>
                  </a:lnTo>
                  <a:close/>
                </a:path>
                <a:path w="132715" h="214629">
                  <a:moveTo>
                    <a:pt x="44957" y="214121"/>
                  </a:moveTo>
                  <a:lnTo>
                    <a:pt x="44578" y="213173"/>
                  </a:lnTo>
                  <a:lnTo>
                    <a:pt x="44195" y="213359"/>
                  </a:lnTo>
                  <a:lnTo>
                    <a:pt x="44957" y="214121"/>
                  </a:lnTo>
                  <a:close/>
                </a:path>
              </a:pathLst>
            </a:custGeom>
            <a:solidFill>
              <a:srgbClr val="80808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34" name="object 1034"/>
            <p:cNvSpPr/>
            <p:nvPr/>
          </p:nvSpPr>
          <p:spPr>
            <a:xfrm>
              <a:off x="9467722" y="6623113"/>
              <a:ext cx="147827" cy="86296"/>
            </a:xfrm>
            <a:prstGeom prst="rect">
              <a:avLst/>
            </a:prstGeom>
            <a:blipFill>
              <a:blip r:embed="rId4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35" name="object 1035"/>
            <p:cNvSpPr/>
            <p:nvPr/>
          </p:nvSpPr>
          <p:spPr>
            <a:xfrm>
              <a:off x="9569081" y="6845807"/>
              <a:ext cx="46469" cy="54864"/>
            </a:xfrm>
            <a:prstGeom prst="rect">
              <a:avLst/>
            </a:prstGeom>
            <a:blipFill>
              <a:blip r:embed="rId4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36" name="object 1036"/>
            <p:cNvSpPr/>
            <p:nvPr/>
          </p:nvSpPr>
          <p:spPr>
            <a:xfrm>
              <a:off x="9486024" y="6539483"/>
              <a:ext cx="92201" cy="95250"/>
            </a:xfrm>
            <a:prstGeom prst="rect">
              <a:avLst/>
            </a:prstGeom>
            <a:blipFill>
              <a:blip r:embed="rId4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37" name="object 1037"/>
            <p:cNvSpPr/>
            <p:nvPr/>
          </p:nvSpPr>
          <p:spPr>
            <a:xfrm>
              <a:off x="9498977" y="6619493"/>
              <a:ext cx="63500" cy="15240"/>
            </a:xfrm>
            <a:custGeom>
              <a:avLst/>
              <a:gdLst/>
              <a:ahLst/>
              <a:cxnLst/>
              <a:rect l="l" t="t" r="r" b="b"/>
              <a:pathLst>
                <a:path w="63500" h="15240">
                  <a:moveTo>
                    <a:pt x="63246" y="4572"/>
                  </a:moveTo>
                  <a:lnTo>
                    <a:pt x="56685" y="9132"/>
                  </a:lnTo>
                  <a:lnTo>
                    <a:pt x="49625" y="12477"/>
                  </a:lnTo>
                  <a:lnTo>
                    <a:pt x="42136" y="14537"/>
                  </a:lnTo>
                  <a:lnTo>
                    <a:pt x="34290" y="15240"/>
                  </a:lnTo>
                  <a:lnTo>
                    <a:pt x="24753" y="14144"/>
                  </a:lnTo>
                  <a:lnTo>
                    <a:pt x="15716" y="11049"/>
                  </a:lnTo>
                  <a:lnTo>
                    <a:pt x="7393" y="6238"/>
                  </a:lnTo>
                  <a:lnTo>
                    <a:pt x="0" y="0"/>
                  </a:lnTo>
                </a:path>
              </a:pathLst>
            </a:custGeom>
            <a:ln w="4762">
              <a:solidFill>
                <a:srgbClr val="D7513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38" name="object 1038"/>
            <p:cNvSpPr/>
            <p:nvPr/>
          </p:nvSpPr>
          <p:spPr>
            <a:xfrm>
              <a:off x="9569081" y="6684978"/>
              <a:ext cx="49517" cy="177307"/>
            </a:xfrm>
            <a:prstGeom prst="rect">
              <a:avLst/>
            </a:prstGeom>
            <a:blipFill>
              <a:blip r:embed="rId4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39" name="object 1039"/>
            <p:cNvSpPr/>
            <p:nvPr/>
          </p:nvSpPr>
          <p:spPr>
            <a:xfrm>
              <a:off x="9491357" y="6845807"/>
              <a:ext cx="39370" cy="180975"/>
            </a:xfrm>
            <a:custGeom>
              <a:avLst/>
              <a:gdLst/>
              <a:ahLst/>
              <a:cxnLst/>
              <a:rect l="l" t="t" r="r" b="b"/>
              <a:pathLst>
                <a:path w="39370" h="180975">
                  <a:moveTo>
                    <a:pt x="34290" y="0"/>
                  </a:moveTo>
                  <a:lnTo>
                    <a:pt x="38862" y="146304"/>
                  </a:lnTo>
                  <a:lnTo>
                    <a:pt x="28717" y="154447"/>
                  </a:lnTo>
                  <a:lnTo>
                    <a:pt x="18859" y="162877"/>
                  </a:lnTo>
                  <a:lnTo>
                    <a:pt x="9286" y="171592"/>
                  </a:lnTo>
                  <a:lnTo>
                    <a:pt x="0" y="180594"/>
                  </a:lnTo>
                </a:path>
              </a:pathLst>
            </a:custGeom>
            <a:ln w="4762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40" name="object 1040"/>
            <p:cNvSpPr/>
            <p:nvPr/>
          </p:nvSpPr>
          <p:spPr>
            <a:xfrm>
              <a:off x="9556889" y="6740652"/>
              <a:ext cx="54610" cy="160020"/>
            </a:xfrm>
            <a:custGeom>
              <a:avLst/>
              <a:gdLst/>
              <a:ahLst/>
              <a:cxnLst/>
              <a:rect l="l" t="t" r="r" b="b"/>
              <a:pathLst>
                <a:path w="54609" h="160020">
                  <a:moveTo>
                    <a:pt x="54101" y="149351"/>
                  </a:moveTo>
                  <a:lnTo>
                    <a:pt x="47708" y="155888"/>
                  </a:lnTo>
                  <a:lnTo>
                    <a:pt x="39528" y="159353"/>
                  </a:lnTo>
                  <a:lnTo>
                    <a:pt x="30634" y="159531"/>
                  </a:lnTo>
                  <a:lnTo>
                    <a:pt x="22097" y="156209"/>
                  </a:lnTo>
                  <a:lnTo>
                    <a:pt x="15561" y="149923"/>
                  </a:lnTo>
                  <a:lnTo>
                    <a:pt x="12096" y="141922"/>
                  </a:lnTo>
                  <a:lnTo>
                    <a:pt x="11918" y="133064"/>
                  </a:lnTo>
                  <a:lnTo>
                    <a:pt x="15239" y="124205"/>
                  </a:lnTo>
                  <a:lnTo>
                    <a:pt x="16001" y="123443"/>
                  </a:lnTo>
                  <a:lnTo>
                    <a:pt x="16763" y="122681"/>
                  </a:lnTo>
                  <a:lnTo>
                    <a:pt x="17525" y="121157"/>
                  </a:lnTo>
                  <a:lnTo>
                    <a:pt x="9143" y="119633"/>
                  </a:lnTo>
                  <a:lnTo>
                    <a:pt x="2285" y="113537"/>
                  </a:lnTo>
                  <a:lnTo>
                    <a:pt x="761" y="105155"/>
                  </a:lnTo>
                  <a:lnTo>
                    <a:pt x="750" y="78866"/>
                  </a:lnTo>
                  <a:lnTo>
                    <a:pt x="666" y="52577"/>
                  </a:lnTo>
                  <a:lnTo>
                    <a:pt x="440" y="26288"/>
                  </a:lnTo>
                  <a:lnTo>
                    <a:pt x="0" y="0"/>
                  </a:lnTo>
                </a:path>
              </a:pathLst>
            </a:custGeom>
            <a:ln w="4762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41" name="object 1041"/>
            <p:cNvSpPr/>
            <p:nvPr/>
          </p:nvSpPr>
          <p:spPr>
            <a:xfrm>
              <a:off x="9470783" y="6706361"/>
              <a:ext cx="6985" cy="158115"/>
            </a:xfrm>
            <a:custGeom>
              <a:avLst/>
              <a:gdLst/>
              <a:ahLst/>
              <a:cxnLst/>
              <a:rect l="l" t="t" r="r" b="b"/>
              <a:pathLst>
                <a:path w="6984" h="158115">
                  <a:moveTo>
                    <a:pt x="6857" y="157734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42" name="object 1042"/>
            <p:cNvSpPr/>
            <p:nvPr/>
          </p:nvSpPr>
          <p:spPr>
            <a:xfrm>
              <a:off x="9459353" y="6821423"/>
              <a:ext cx="16510" cy="9525"/>
            </a:xfrm>
            <a:custGeom>
              <a:avLst/>
              <a:gdLst/>
              <a:ahLst/>
              <a:cxnLst/>
              <a:rect l="l" t="t" r="r" b="b"/>
              <a:pathLst>
                <a:path w="16509" h="9525">
                  <a:moveTo>
                    <a:pt x="0" y="0"/>
                  </a:moveTo>
                  <a:lnTo>
                    <a:pt x="4572" y="4571"/>
                  </a:lnTo>
                  <a:lnTo>
                    <a:pt x="9906" y="7619"/>
                  </a:lnTo>
                  <a:lnTo>
                    <a:pt x="16002" y="9143"/>
                  </a:lnTo>
                </a:path>
              </a:pathLst>
            </a:custGeom>
            <a:ln w="4762">
              <a:solidFill>
                <a:srgbClr val="434343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43" name="object 1043"/>
            <p:cNvSpPr/>
            <p:nvPr/>
          </p:nvSpPr>
          <p:spPr>
            <a:xfrm>
              <a:off x="9447924" y="6539483"/>
              <a:ext cx="170815" cy="513715"/>
            </a:xfrm>
            <a:custGeom>
              <a:avLst/>
              <a:gdLst/>
              <a:ahLst/>
              <a:cxnLst/>
              <a:rect l="l" t="t" r="r" b="b"/>
              <a:pathLst>
                <a:path w="170815" h="513715">
                  <a:moveTo>
                    <a:pt x="73151" y="513587"/>
                  </a:moveTo>
                  <a:lnTo>
                    <a:pt x="153161" y="474725"/>
                  </a:lnTo>
                  <a:lnTo>
                    <a:pt x="153161" y="446531"/>
                  </a:lnTo>
                  <a:lnTo>
                    <a:pt x="159257" y="353567"/>
                  </a:lnTo>
                  <a:lnTo>
                    <a:pt x="164591" y="348995"/>
                  </a:lnTo>
                  <a:lnTo>
                    <a:pt x="167639" y="342137"/>
                  </a:lnTo>
                  <a:lnTo>
                    <a:pt x="167639" y="334517"/>
                  </a:lnTo>
                  <a:lnTo>
                    <a:pt x="167639" y="328421"/>
                  </a:lnTo>
                  <a:lnTo>
                    <a:pt x="166115" y="322325"/>
                  </a:lnTo>
                  <a:lnTo>
                    <a:pt x="163067" y="316991"/>
                  </a:lnTo>
                  <a:lnTo>
                    <a:pt x="165353" y="316229"/>
                  </a:lnTo>
                  <a:lnTo>
                    <a:pt x="169402" y="274510"/>
                  </a:lnTo>
                  <a:lnTo>
                    <a:pt x="170545" y="200215"/>
                  </a:lnTo>
                  <a:lnTo>
                    <a:pt x="170687" y="163067"/>
                  </a:lnTo>
                  <a:lnTo>
                    <a:pt x="169925" y="157733"/>
                  </a:lnTo>
                  <a:lnTo>
                    <a:pt x="169163" y="152399"/>
                  </a:lnTo>
                  <a:lnTo>
                    <a:pt x="145137" y="114169"/>
                  </a:lnTo>
                  <a:lnTo>
                    <a:pt x="109727" y="91439"/>
                  </a:lnTo>
                  <a:lnTo>
                    <a:pt x="109727" y="86867"/>
                  </a:lnTo>
                  <a:lnTo>
                    <a:pt x="118407" y="79069"/>
                  </a:lnTo>
                  <a:lnTo>
                    <a:pt x="124872" y="69627"/>
                  </a:lnTo>
                  <a:lnTo>
                    <a:pt x="128908" y="58900"/>
                  </a:lnTo>
                  <a:lnTo>
                    <a:pt x="130301" y="47243"/>
                  </a:lnTo>
                  <a:lnTo>
                    <a:pt x="127111" y="28932"/>
                  </a:lnTo>
                  <a:lnTo>
                    <a:pt x="117347" y="13906"/>
                  </a:lnTo>
                  <a:lnTo>
                    <a:pt x="102441" y="3738"/>
                  </a:lnTo>
                  <a:lnTo>
                    <a:pt x="83819" y="0"/>
                  </a:lnTo>
                  <a:lnTo>
                    <a:pt x="65639" y="3738"/>
                  </a:lnTo>
                  <a:lnTo>
                    <a:pt x="50958" y="13906"/>
                  </a:lnTo>
                  <a:lnTo>
                    <a:pt x="41278" y="28932"/>
                  </a:lnTo>
                  <a:lnTo>
                    <a:pt x="38099" y="47243"/>
                  </a:lnTo>
                  <a:lnTo>
                    <a:pt x="39493" y="59007"/>
                  </a:lnTo>
                  <a:lnTo>
                    <a:pt x="43529" y="69913"/>
                  </a:lnTo>
                  <a:lnTo>
                    <a:pt x="49994" y="79390"/>
                  </a:lnTo>
                  <a:lnTo>
                    <a:pt x="58673" y="86867"/>
                  </a:lnTo>
                  <a:lnTo>
                    <a:pt x="48851" y="91451"/>
                  </a:lnTo>
                  <a:lnTo>
                    <a:pt x="14549" y="110335"/>
                  </a:lnTo>
                  <a:lnTo>
                    <a:pt x="3905" y="149613"/>
                  </a:lnTo>
                  <a:lnTo>
                    <a:pt x="2762" y="192524"/>
                  </a:lnTo>
                  <a:lnTo>
                    <a:pt x="3047" y="214121"/>
                  </a:lnTo>
                  <a:lnTo>
                    <a:pt x="3047" y="228528"/>
                  </a:lnTo>
                  <a:lnTo>
                    <a:pt x="3047" y="243077"/>
                  </a:lnTo>
                  <a:lnTo>
                    <a:pt x="3047" y="257627"/>
                  </a:lnTo>
                  <a:lnTo>
                    <a:pt x="3047" y="272033"/>
                  </a:lnTo>
                  <a:lnTo>
                    <a:pt x="3809" y="275843"/>
                  </a:lnTo>
                  <a:lnTo>
                    <a:pt x="6095" y="280415"/>
                  </a:lnTo>
                  <a:lnTo>
                    <a:pt x="9905" y="282701"/>
                  </a:lnTo>
                  <a:lnTo>
                    <a:pt x="6857" y="287273"/>
                  </a:lnTo>
                  <a:lnTo>
                    <a:pt x="4571" y="292607"/>
                  </a:lnTo>
                  <a:lnTo>
                    <a:pt x="3809" y="297941"/>
                  </a:lnTo>
                  <a:lnTo>
                    <a:pt x="3559" y="307490"/>
                  </a:lnTo>
                  <a:lnTo>
                    <a:pt x="6953" y="316039"/>
                  </a:lnTo>
                  <a:lnTo>
                    <a:pt x="13346" y="322587"/>
                  </a:lnTo>
                  <a:lnTo>
                    <a:pt x="22097" y="326135"/>
                  </a:lnTo>
                  <a:lnTo>
                    <a:pt x="22097" y="326897"/>
                  </a:lnTo>
                  <a:lnTo>
                    <a:pt x="25145" y="326897"/>
                  </a:lnTo>
                  <a:lnTo>
                    <a:pt x="27431" y="326135"/>
                  </a:lnTo>
                  <a:lnTo>
                    <a:pt x="29717" y="324611"/>
                  </a:lnTo>
                  <a:lnTo>
                    <a:pt x="37337" y="434339"/>
                  </a:lnTo>
                  <a:lnTo>
                    <a:pt x="0" y="469391"/>
                  </a:lnTo>
                  <a:lnTo>
                    <a:pt x="0" y="478535"/>
                  </a:lnTo>
                  <a:lnTo>
                    <a:pt x="28955" y="492251"/>
                  </a:lnTo>
                  <a:lnTo>
                    <a:pt x="31241" y="491489"/>
                  </a:lnTo>
                  <a:lnTo>
                    <a:pt x="41147" y="488441"/>
                  </a:lnTo>
                  <a:lnTo>
                    <a:pt x="41909" y="496823"/>
                  </a:lnTo>
                  <a:lnTo>
                    <a:pt x="70865" y="512063"/>
                  </a:lnTo>
                  <a:lnTo>
                    <a:pt x="73151" y="51358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grpSp>
          <p:nvGrpSpPr>
            <p:cNvPr id="1056" name="Group 1055">
              <a:extLst>
                <a:ext uri="{FF2B5EF4-FFF2-40B4-BE49-F238E27FC236}">
                  <a16:creationId xmlns:a16="http://schemas.microsoft.com/office/drawing/2014/main" id="{B6F44958-6426-FC49-8B3B-F392572EEE19}"/>
                </a:ext>
              </a:extLst>
            </p:cNvPr>
            <p:cNvGrpSpPr/>
            <p:nvPr/>
          </p:nvGrpSpPr>
          <p:grpSpPr>
            <a:xfrm>
              <a:off x="9463466" y="5899150"/>
              <a:ext cx="156337" cy="469900"/>
              <a:chOff x="3463175" y="4626102"/>
              <a:chExt cx="156337" cy="469900"/>
            </a:xfrm>
          </p:grpSpPr>
          <p:sp>
            <p:nvSpPr>
              <p:cNvPr id="1057" name="object 601">
                <a:extLst>
                  <a:ext uri="{FF2B5EF4-FFF2-40B4-BE49-F238E27FC236}">
                    <a16:creationId xmlns:a16="http://schemas.microsoft.com/office/drawing/2014/main" id="{56822DD1-121F-F246-A2FD-2AFA839FA3E6}"/>
                  </a:ext>
                </a:extLst>
              </p:cNvPr>
              <p:cNvSpPr/>
              <p:nvPr/>
            </p:nvSpPr>
            <p:spPr>
              <a:xfrm>
                <a:off x="3466985" y="4876038"/>
                <a:ext cx="41148" cy="48767"/>
              </a:xfrm>
              <a:prstGeom prst="rect">
                <a:avLst/>
              </a:prstGeom>
              <a:blipFill>
                <a:blip r:embed="rId47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058" name="object 602">
                <a:extLst>
                  <a:ext uri="{FF2B5EF4-FFF2-40B4-BE49-F238E27FC236}">
                    <a16:creationId xmlns:a16="http://schemas.microsoft.com/office/drawing/2014/main" id="{9BDD5489-A667-C34D-99AB-9A2F866952A0}"/>
                  </a:ext>
                </a:extLst>
              </p:cNvPr>
              <p:cNvSpPr/>
              <p:nvPr/>
            </p:nvSpPr>
            <p:spPr>
              <a:xfrm>
                <a:off x="3463175" y="4718494"/>
                <a:ext cx="121920" cy="375475"/>
              </a:xfrm>
              <a:prstGeom prst="rect">
                <a:avLst/>
              </a:prstGeom>
              <a:blipFill>
                <a:blip r:embed="rId47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059" name="object 603">
                <a:extLst>
                  <a:ext uri="{FF2B5EF4-FFF2-40B4-BE49-F238E27FC236}">
                    <a16:creationId xmlns:a16="http://schemas.microsoft.com/office/drawing/2014/main" id="{43408958-38EC-7A46-BF87-CD0374FBD8B7}"/>
                  </a:ext>
                </a:extLst>
              </p:cNvPr>
              <p:cNvSpPr/>
              <p:nvPr/>
            </p:nvSpPr>
            <p:spPr>
              <a:xfrm>
                <a:off x="3489083" y="4901184"/>
                <a:ext cx="121285" cy="194310"/>
              </a:xfrm>
              <a:custGeom>
                <a:avLst/>
                <a:gdLst/>
                <a:ahLst/>
                <a:cxnLst/>
                <a:rect l="l" t="t" r="r" b="b"/>
                <a:pathLst>
                  <a:path w="121285" h="194310">
                    <a:moveTo>
                      <a:pt x="33527" y="152164"/>
                    </a:moveTo>
                    <a:lnTo>
                      <a:pt x="33527" y="134873"/>
                    </a:lnTo>
                    <a:lnTo>
                      <a:pt x="24122" y="141148"/>
                    </a:lnTo>
                    <a:lnTo>
                      <a:pt x="15430" y="148494"/>
                    </a:lnTo>
                    <a:lnTo>
                      <a:pt x="7596" y="156841"/>
                    </a:lnTo>
                    <a:lnTo>
                      <a:pt x="761" y="166115"/>
                    </a:lnTo>
                    <a:lnTo>
                      <a:pt x="0" y="169163"/>
                    </a:lnTo>
                    <a:lnTo>
                      <a:pt x="0" y="172211"/>
                    </a:lnTo>
                    <a:lnTo>
                      <a:pt x="1385" y="174290"/>
                    </a:lnTo>
                    <a:lnTo>
                      <a:pt x="12191" y="170687"/>
                    </a:lnTo>
                    <a:lnTo>
                      <a:pt x="30575" y="154685"/>
                    </a:lnTo>
                    <a:lnTo>
                      <a:pt x="33527" y="152164"/>
                    </a:lnTo>
                    <a:close/>
                  </a:path>
                  <a:path w="121285" h="194310">
                    <a:moveTo>
                      <a:pt x="1523" y="174497"/>
                    </a:moveTo>
                    <a:lnTo>
                      <a:pt x="1385" y="174290"/>
                    </a:lnTo>
                    <a:lnTo>
                      <a:pt x="761" y="174497"/>
                    </a:lnTo>
                    <a:lnTo>
                      <a:pt x="1523" y="174497"/>
                    </a:lnTo>
                    <a:close/>
                  </a:path>
                  <a:path w="121285" h="194310">
                    <a:moveTo>
                      <a:pt x="49529" y="138683"/>
                    </a:moveTo>
                    <a:lnTo>
                      <a:pt x="49529" y="137921"/>
                    </a:lnTo>
                    <a:lnTo>
                      <a:pt x="45719" y="4571"/>
                    </a:lnTo>
                    <a:lnTo>
                      <a:pt x="37337" y="0"/>
                    </a:lnTo>
                    <a:lnTo>
                      <a:pt x="32765" y="134111"/>
                    </a:lnTo>
                    <a:lnTo>
                      <a:pt x="33527" y="134873"/>
                    </a:lnTo>
                    <a:lnTo>
                      <a:pt x="33527" y="152164"/>
                    </a:lnTo>
                    <a:lnTo>
                      <a:pt x="39945" y="146684"/>
                    </a:lnTo>
                    <a:lnTo>
                      <a:pt x="49529" y="138683"/>
                    </a:lnTo>
                    <a:close/>
                  </a:path>
                  <a:path w="121285" h="194310">
                    <a:moveTo>
                      <a:pt x="121157" y="29717"/>
                    </a:moveTo>
                    <a:lnTo>
                      <a:pt x="84581" y="28955"/>
                    </a:lnTo>
                    <a:lnTo>
                      <a:pt x="76199" y="150113"/>
                    </a:lnTo>
                    <a:lnTo>
                      <a:pt x="76199" y="150875"/>
                    </a:lnTo>
                    <a:lnTo>
                      <a:pt x="66091" y="158281"/>
                    </a:lnTo>
                    <a:lnTo>
                      <a:pt x="56483" y="166687"/>
                    </a:lnTo>
                    <a:lnTo>
                      <a:pt x="47589" y="175950"/>
                    </a:lnTo>
                    <a:lnTo>
                      <a:pt x="39623" y="185927"/>
                    </a:lnTo>
                    <a:lnTo>
                      <a:pt x="39623" y="192023"/>
                    </a:lnTo>
                    <a:lnTo>
                      <a:pt x="40385" y="194309"/>
                    </a:lnTo>
                    <a:lnTo>
                      <a:pt x="114299" y="158495"/>
                    </a:lnTo>
                    <a:lnTo>
                      <a:pt x="114299" y="132587"/>
                    </a:lnTo>
                    <a:lnTo>
                      <a:pt x="121157" y="29717"/>
                    </a:lnTo>
                    <a:close/>
                  </a:path>
                </a:pathLst>
              </a:custGeom>
              <a:solidFill>
                <a:srgbClr val="FFBBBB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060" name="object 604">
                <a:extLst>
                  <a:ext uri="{FF2B5EF4-FFF2-40B4-BE49-F238E27FC236}">
                    <a16:creationId xmlns:a16="http://schemas.microsoft.com/office/drawing/2014/main" id="{9784B799-1375-EA41-B255-5062364530D1}"/>
                  </a:ext>
                </a:extLst>
              </p:cNvPr>
              <p:cNvSpPr/>
              <p:nvPr/>
            </p:nvSpPr>
            <p:spPr>
              <a:xfrm>
                <a:off x="3482225" y="4702742"/>
                <a:ext cx="134874" cy="78807"/>
              </a:xfrm>
              <a:prstGeom prst="rect">
                <a:avLst/>
              </a:prstGeom>
              <a:blipFill>
                <a:blip r:embed="rId47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061" name="object 605">
                <a:extLst>
                  <a:ext uri="{FF2B5EF4-FFF2-40B4-BE49-F238E27FC236}">
                    <a16:creationId xmlns:a16="http://schemas.microsoft.com/office/drawing/2014/main" id="{4CC0139E-81F4-614C-9AC9-BBDB0846E47B}"/>
                  </a:ext>
                </a:extLst>
              </p:cNvPr>
              <p:cNvSpPr/>
              <p:nvPr/>
            </p:nvSpPr>
            <p:spPr>
              <a:xfrm>
                <a:off x="3574427" y="4906517"/>
                <a:ext cx="42671" cy="50292"/>
              </a:xfrm>
              <a:prstGeom prst="rect">
                <a:avLst/>
              </a:prstGeom>
              <a:blipFill>
                <a:blip r:embed="rId47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062" name="object 606">
                <a:extLst>
                  <a:ext uri="{FF2B5EF4-FFF2-40B4-BE49-F238E27FC236}">
                    <a16:creationId xmlns:a16="http://schemas.microsoft.com/office/drawing/2014/main" id="{313DF748-8F82-6E4D-AE25-92573A848A91}"/>
                  </a:ext>
                </a:extLst>
              </p:cNvPr>
              <p:cNvSpPr/>
              <p:nvPr/>
            </p:nvSpPr>
            <p:spPr>
              <a:xfrm>
                <a:off x="3498227" y="4626102"/>
                <a:ext cx="84581" cy="86868"/>
              </a:xfrm>
              <a:prstGeom prst="rect">
                <a:avLst/>
              </a:prstGeom>
              <a:blipFill>
                <a:blip r:embed="rId47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063" name="object 607">
                <a:extLst>
                  <a:ext uri="{FF2B5EF4-FFF2-40B4-BE49-F238E27FC236}">
                    <a16:creationId xmlns:a16="http://schemas.microsoft.com/office/drawing/2014/main" id="{06C656A8-A5FF-9D42-ABE6-01E7DFB07A86}"/>
                  </a:ext>
                </a:extLst>
              </p:cNvPr>
              <p:cNvSpPr/>
              <p:nvPr/>
            </p:nvSpPr>
            <p:spPr>
              <a:xfrm>
                <a:off x="3510419" y="4699253"/>
                <a:ext cx="58419" cy="1397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13970">
                    <a:moveTo>
                      <a:pt x="57912" y="4572"/>
                    </a:moveTo>
                    <a:lnTo>
                      <a:pt x="51923" y="8572"/>
                    </a:lnTo>
                    <a:lnTo>
                      <a:pt x="45434" y="11430"/>
                    </a:lnTo>
                    <a:lnTo>
                      <a:pt x="38516" y="13144"/>
                    </a:lnTo>
                    <a:lnTo>
                      <a:pt x="31242" y="13716"/>
                    </a:lnTo>
                    <a:lnTo>
                      <a:pt x="22395" y="12858"/>
                    </a:lnTo>
                    <a:lnTo>
                      <a:pt x="14192" y="10287"/>
                    </a:lnTo>
                    <a:lnTo>
                      <a:pt x="6703" y="6000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064" name="object 608">
                <a:extLst>
                  <a:ext uri="{FF2B5EF4-FFF2-40B4-BE49-F238E27FC236}">
                    <a16:creationId xmlns:a16="http://schemas.microsoft.com/office/drawing/2014/main" id="{A8952F08-2A0D-C94D-8464-A24B3D166F93}"/>
                  </a:ext>
                </a:extLst>
              </p:cNvPr>
              <p:cNvSpPr/>
              <p:nvPr/>
            </p:nvSpPr>
            <p:spPr>
              <a:xfrm>
                <a:off x="3574427" y="4759583"/>
                <a:ext cx="44957" cy="161579"/>
              </a:xfrm>
              <a:prstGeom prst="rect">
                <a:avLst/>
              </a:prstGeom>
              <a:blipFill>
                <a:blip r:embed="rId47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065" name="object 609">
                <a:extLst>
                  <a:ext uri="{FF2B5EF4-FFF2-40B4-BE49-F238E27FC236}">
                    <a16:creationId xmlns:a16="http://schemas.microsoft.com/office/drawing/2014/main" id="{682C93B7-0BAB-8848-9E84-B0C85A994674}"/>
                  </a:ext>
                </a:extLst>
              </p:cNvPr>
              <p:cNvSpPr/>
              <p:nvPr/>
            </p:nvSpPr>
            <p:spPr>
              <a:xfrm>
                <a:off x="3503561" y="4905755"/>
                <a:ext cx="35560" cy="165735"/>
              </a:xfrm>
              <a:custGeom>
                <a:avLst/>
                <a:gdLst/>
                <a:ahLst/>
                <a:cxnLst/>
                <a:rect l="l" t="t" r="r" b="b"/>
                <a:pathLst>
                  <a:path w="35560" h="165735">
                    <a:moveTo>
                      <a:pt x="31241" y="0"/>
                    </a:moveTo>
                    <a:lnTo>
                      <a:pt x="35051" y="134112"/>
                    </a:lnTo>
                    <a:lnTo>
                      <a:pt x="25931" y="141243"/>
                    </a:lnTo>
                    <a:lnTo>
                      <a:pt x="16954" y="148875"/>
                    </a:lnTo>
                    <a:lnTo>
                      <a:pt x="8262" y="156936"/>
                    </a:lnTo>
                    <a:lnTo>
                      <a:pt x="0" y="165354"/>
                    </a:lnTo>
                  </a:path>
                </a:pathLst>
              </a:custGeom>
              <a:ln w="4762">
                <a:solidFill>
                  <a:srgbClr val="E828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066" name="object 610">
                <a:extLst>
                  <a:ext uri="{FF2B5EF4-FFF2-40B4-BE49-F238E27FC236}">
                    <a16:creationId xmlns:a16="http://schemas.microsoft.com/office/drawing/2014/main" id="{D6539851-FEE4-9347-99E7-B62E2D8D747F}"/>
                  </a:ext>
                </a:extLst>
              </p:cNvPr>
              <p:cNvSpPr/>
              <p:nvPr/>
            </p:nvSpPr>
            <p:spPr>
              <a:xfrm>
                <a:off x="3563759" y="4809744"/>
                <a:ext cx="48895" cy="146685"/>
              </a:xfrm>
              <a:custGeom>
                <a:avLst/>
                <a:gdLst/>
                <a:ahLst/>
                <a:cxnLst/>
                <a:rect l="l" t="t" r="r" b="b"/>
                <a:pathLst>
                  <a:path w="48895" h="146685">
                    <a:moveTo>
                      <a:pt x="48767" y="136398"/>
                    </a:moveTo>
                    <a:lnTo>
                      <a:pt x="43064" y="142505"/>
                    </a:lnTo>
                    <a:lnTo>
                      <a:pt x="35718" y="145827"/>
                    </a:lnTo>
                    <a:lnTo>
                      <a:pt x="27658" y="146149"/>
                    </a:lnTo>
                    <a:lnTo>
                      <a:pt x="19811" y="143256"/>
                    </a:lnTo>
                    <a:lnTo>
                      <a:pt x="13704" y="137552"/>
                    </a:lnTo>
                    <a:lnTo>
                      <a:pt x="10382" y="130206"/>
                    </a:lnTo>
                    <a:lnTo>
                      <a:pt x="10060" y="122146"/>
                    </a:lnTo>
                    <a:lnTo>
                      <a:pt x="12953" y="114300"/>
                    </a:lnTo>
                    <a:lnTo>
                      <a:pt x="13715" y="113538"/>
                    </a:lnTo>
                    <a:lnTo>
                      <a:pt x="14477" y="112014"/>
                    </a:lnTo>
                    <a:lnTo>
                      <a:pt x="15239" y="111252"/>
                    </a:lnTo>
                    <a:lnTo>
                      <a:pt x="7619" y="109728"/>
                    </a:lnTo>
                    <a:lnTo>
                      <a:pt x="1523" y="104394"/>
                    </a:lnTo>
                    <a:lnTo>
                      <a:pt x="0" y="96774"/>
                    </a:lnTo>
                    <a:lnTo>
                      <a:pt x="0" y="72759"/>
                    </a:lnTo>
                    <a:lnTo>
                      <a:pt x="0" y="48672"/>
                    </a:lnTo>
                    <a:lnTo>
                      <a:pt x="0" y="24443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E828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067" name="object 611">
                <a:extLst>
                  <a:ext uri="{FF2B5EF4-FFF2-40B4-BE49-F238E27FC236}">
                    <a16:creationId xmlns:a16="http://schemas.microsoft.com/office/drawing/2014/main" id="{9DBFC926-D822-A244-92CD-02162D26E774}"/>
                  </a:ext>
                </a:extLst>
              </p:cNvPr>
              <p:cNvSpPr/>
              <p:nvPr/>
            </p:nvSpPr>
            <p:spPr>
              <a:xfrm>
                <a:off x="3484511" y="4779264"/>
                <a:ext cx="6350" cy="14414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145">
                    <a:moveTo>
                      <a:pt x="6096" y="144018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E828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068" name="object 612">
                <a:extLst>
                  <a:ext uri="{FF2B5EF4-FFF2-40B4-BE49-F238E27FC236}">
                    <a16:creationId xmlns:a16="http://schemas.microsoft.com/office/drawing/2014/main" id="{0D7137A6-B8CD-9343-8191-2304D387539B}"/>
                  </a:ext>
                </a:extLst>
              </p:cNvPr>
              <p:cNvSpPr/>
              <p:nvPr/>
            </p:nvSpPr>
            <p:spPr>
              <a:xfrm>
                <a:off x="3473843" y="4883658"/>
                <a:ext cx="1524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15239" h="8889">
                    <a:moveTo>
                      <a:pt x="0" y="0"/>
                    </a:moveTo>
                    <a:lnTo>
                      <a:pt x="4572" y="3810"/>
                    </a:lnTo>
                    <a:lnTo>
                      <a:pt x="9906" y="6858"/>
                    </a:lnTo>
                    <a:lnTo>
                      <a:pt x="15240" y="8381"/>
                    </a:lnTo>
                  </a:path>
                </a:pathLst>
              </a:custGeom>
              <a:ln w="4762">
                <a:solidFill>
                  <a:srgbClr val="E828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069" name="object 613">
                <a:extLst>
                  <a:ext uri="{FF2B5EF4-FFF2-40B4-BE49-F238E27FC236}">
                    <a16:creationId xmlns:a16="http://schemas.microsoft.com/office/drawing/2014/main" id="{598512F0-A63F-E041-A9F2-8D35963C431C}"/>
                  </a:ext>
                </a:extLst>
              </p:cNvPr>
              <p:cNvSpPr/>
              <p:nvPr/>
            </p:nvSpPr>
            <p:spPr>
              <a:xfrm>
                <a:off x="3463937" y="4626102"/>
                <a:ext cx="155575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155575" h="469900">
                    <a:moveTo>
                      <a:pt x="66294" y="469392"/>
                    </a:moveTo>
                    <a:lnTo>
                      <a:pt x="139446" y="433578"/>
                    </a:lnTo>
                    <a:lnTo>
                      <a:pt x="139446" y="408432"/>
                    </a:lnTo>
                    <a:lnTo>
                      <a:pt x="145542" y="323850"/>
                    </a:lnTo>
                    <a:lnTo>
                      <a:pt x="150114" y="319278"/>
                    </a:lnTo>
                    <a:lnTo>
                      <a:pt x="153162" y="312420"/>
                    </a:lnTo>
                    <a:lnTo>
                      <a:pt x="153162" y="306324"/>
                    </a:lnTo>
                    <a:lnTo>
                      <a:pt x="153162" y="300228"/>
                    </a:lnTo>
                    <a:lnTo>
                      <a:pt x="151638" y="294894"/>
                    </a:lnTo>
                    <a:lnTo>
                      <a:pt x="148590" y="290322"/>
                    </a:lnTo>
                    <a:lnTo>
                      <a:pt x="150876" y="289560"/>
                    </a:lnTo>
                    <a:lnTo>
                      <a:pt x="154805" y="250828"/>
                    </a:lnTo>
                    <a:lnTo>
                      <a:pt x="155424" y="183082"/>
                    </a:lnTo>
                    <a:lnTo>
                      <a:pt x="155448" y="149352"/>
                    </a:lnTo>
                    <a:lnTo>
                      <a:pt x="155448" y="144018"/>
                    </a:lnTo>
                    <a:lnTo>
                      <a:pt x="132373" y="105084"/>
                    </a:lnTo>
                    <a:lnTo>
                      <a:pt x="100584" y="83820"/>
                    </a:lnTo>
                    <a:lnTo>
                      <a:pt x="100584" y="80010"/>
                    </a:lnTo>
                    <a:lnTo>
                      <a:pt x="108263" y="72794"/>
                    </a:lnTo>
                    <a:lnTo>
                      <a:pt x="114014" y="64008"/>
                    </a:lnTo>
                    <a:lnTo>
                      <a:pt x="117621" y="54078"/>
                    </a:lnTo>
                    <a:lnTo>
                      <a:pt x="118872" y="43434"/>
                    </a:lnTo>
                    <a:lnTo>
                      <a:pt x="115966" y="26789"/>
                    </a:lnTo>
                    <a:lnTo>
                      <a:pt x="107061" y="13144"/>
                    </a:lnTo>
                    <a:lnTo>
                      <a:pt x="93583" y="3786"/>
                    </a:lnTo>
                    <a:lnTo>
                      <a:pt x="76962" y="0"/>
                    </a:lnTo>
                    <a:lnTo>
                      <a:pt x="60328" y="3786"/>
                    </a:lnTo>
                    <a:lnTo>
                      <a:pt x="46767" y="13144"/>
                    </a:lnTo>
                    <a:lnTo>
                      <a:pt x="37635" y="26789"/>
                    </a:lnTo>
                    <a:lnTo>
                      <a:pt x="34290" y="43434"/>
                    </a:lnTo>
                    <a:lnTo>
                      <a:pt x="35659" y="54078"/>
                    </a:lnTo>
                    <a:lnTo>
                      <a:pt x="39528" y="64008"/>
                    </a:lnTo>
                    <a:lnTo>
                      <a:pt x="45541" y="72794"/>
                    </a:lnTo>
                    <a:lnTo>
                      <a:pt x="53340" y="80010"/>
                    </a:lnTo>
                    <a:lnTo>
                      <a:pt x="44326" y="84034"/>
                    </a:lnTo>
                    <a:lnTo>
                      <a:pt x="6096" y="108966"/>
                    </a:lnTo>
                    <a:lnTo>
                      <a:pt x="2857" y="156591"/>
                    </a:lnTo>
                    <a:lnTo>
                      <a:pt x="2286" y="195834"/>
                    </a:lnTo>
                    <a:lnTo>
                      <a:pt x="2405" y="208978"/>
                    </a:lnTo>
                    <a:lnTo>
                      <a:pt x="2667" y="222123"/>
                    </a:lnTo>
                    <a:lnTo>
                      <a:pt x="2928" y="235267"/>
                    </a:lnTo>
                    <a:lnTo>
                      <a:pt x="3048" y="248412"/>
                    </a:lnTo>
                    <a:lnTo>
                      <a:pt x="3048" y="252222"/>
                    </a:lnTo>
                    <a:lnTo>
                      <a:pt x="5334" y="256032"/>
                    </a:lnTo>
                    <a:lnTo>
                      <a:pt x="9144" y="258318"/>
                    </a:lnTo>
                    <a:lnTo>
                      <a:pt x="6096" y="262128"/>
                    </a:lnTo>
                    <a:lnTo>
                      <a:pt x="3810" y="267462"/>
                    </a:lnTo>
                    <a:lnTo>
                      <a:pt x="3048" y="272034"/>
                    </a:lnTo>
                    <a:lnTo>
                      <a:pt x="3095" y="280916"/>
                    </a:lnTo>
                    <a:lnTo>
                      <a:pt x="6286" y="288798"/>
                    </a:lnTo>
                    <a:lnTo>
                      <a:pt x="12049" y="294965"/>
                    </a:lnTo>
                    <a:lnTo>
                      <a:pt x="19812" y="298704"/>
                    </a:lnTo>
                    <a:lnTo>
                      <a:pt x="20574" y="298704"/>
                    </a:lnTo>
                    <a:lnTo>
                      <a:pt x="22860" y="298704"/>
                    </a:lnTo>
                    <a:lnTo>
                      <a:pt x="25146" y="297942"/>
                    </a:lnTo>
                    <a:lnTo>
                      <a:pt x="26670" y="297180"/>
                    </a:lnTo>
                    <a:lnTo>
                      <a:pt x="33528" y="397002"/>
                    </a:lnTo>
                    <a:lnTo>
                      <a:pt x="0" y="429006"/>
                    </a:lnTo>
                    <a:lnTo>
                      <a:pt x="0" y="437388"/>
                    </a:lnTo>
                    <a:lnTo>
                      <a:pt x="25908" y="449580"/>
                    </a:lnTo>
                    <a:lnTo>
                      <a:pt x="37338" y="445770"/>
                    </a:lnTo>
                    <a:lnTo>
                      <a:pt x="38100" y="454152"/>
                    </a:lnTo>
                    <a:lnTo>
                      <a:pt x="64008" y="467868"/>
                    </a:lnTo>
                    <a:lnTo>
                      <a:pt x="66294" y="469392"/>
                    </a:lnTo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</p:grp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7897" y="236473"/>
            <a:ext cx="3784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Eighth Step of the </a:t>
            </a:r>
            <a:r>
              <a:rPr spc="-5" dirty="0"/>
              <a:t>Vote</a:t>
            </a:r>
            <a:r>
              <a:rPr spc="-90" dirty="0"/>
              <a:t> </a:t>
            </a:r>
            <a:r>
              <a:rPr spc="-5" dirty="0"/>
              <a:t>Count</a:t>
            </a:r>
          </a:p>
        </p:txBody>
      </p:sp>
      <p:sp>
        <p:nvSpPr>
          <p:cNvPr id="913" name="object 913"/>
          <p:cNvSpPr txBox="1"/>
          <p:nvPr/>
        </p:nvSpPr>
        <p:spPr>
          <a:xfrm>
            <a:off x="4897507" y="894841"/>
            <a:ext cx="5076825" cy="1018869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dirty="0">
                <a:latin typeface="Calibri"/>
                <a:cs typeface="Calibri"/>
              </a:rPr>
              <a:t>eighth step </a:t>
            </a:r>
            <a:r>
              <a:rPr sz="1600" spc="-5" dirty="0">
                <a:latin typeface="Calibri"/>
                <a:cs typeface="Calibri"/>
              </a:rPr>
              <a:t>of </a:t>
            </a:r>
            <a:r>
              <a:rPr sz="1600" dirty="0">
                <a:latin typeface="Calibri"/>
                <a:cs typeface="Calibri"/>
              </a:rPr>
              <a:t>the vote count </a:t>
            </a:r>
            <a:r>
              <a:rPr sz="1600" spc="-5" dirty="0">
                <a:latin typeface="Calibri"/>
                <a:cs typeface="Calibri"/>
              </a:rPr>
              <a:t>determines </a:t>
            </a:r>
            <a:r>
              <a:rPr sz="1600" dirty="0">
                <a:latin typeface="Calibri"/>
                <a:cs typeface="Calibri"/>
              </a:rPr>
              <a:t>that </a:t>
            </a:r>
            <a:r>
              <a:rPr lang="en-US" sz="1600" dirty="0">
                <a:latin typeface="Calibri"/>
                <a:cs typeface="Calibri"/>
              </a:rPr>
              <a:t>4</a:t>
            </a:r>
            <a:r>
              <a:rPr sz="1600" spc="-1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highest available </a:t>
            </a:r>
            <a:r>
              <a:rPr sz="1600" dirty="0">
                <a:latin typeface="Calibri"/>
                <a:cs typeface="Calibri"/>
              </a:rPr>
              <a:t>grades </a:t>
            </a:r>
            <a:r>
              <a:rPr lang="en-US" sz="1600" dirty="0">
                <a:latin typeface="Calibri"/>
                <a:cs typeface="Calibri"/>
              </a:rPr>
              <a:t>from the remaining 11 ballots are given </a:t>
            </a:r>
            <a:r>
              <a:rPr sz="1600" dirty="0">
                <a:latin typeface="Calibri"/>
                <a:cs typeface="Calibri"/>
              </a:rPr>
              <a:t>exclusively to candidate </a:t>
            </a: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gr</a:t>
            </a:r>
            <a:r>
              <a:rPr lang="en-US" sz="16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een</a:t>
            </a:r>
            <a:r>
              <a:rPr sz="1600" spc="-5" dirty="0">
                <a:latin typeface="Calibri"/>
                <a:cs typeface="Calibri"/>
              </a:rPr>
              <a:t>. This leaves </a:t>
            </a:r>
            <a:r>
              <a:rPr lang="en-US" sz="1600" spc="-5" dirty="0">
                <a:latin typeface="Calibri"/>
                <a:cs typeface="Calibri"/>
              </a:rPr>
              <a:t>7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ballots </a:t>
            </a:r>
            <a:r>
              <a:rPr sz="1600" dirty="0">
                <a:latin typeface="Calibri"/>
                <a:cs typeface="Calibri"/>
              </a:rPr>
              <a:t>to </a:t>
            </a:r>
            <a:r>
              <a:rPr sz="1600" spc="-5" dirty="0">
                <a:latin typeface="Calibri"/>
                <a:cs typeface="Calibri"/>
              </a:rPr>
              <a:t>be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counted.</a:t>
            </a:r>
          </a:p>
        </p:txBody>
      </p:sp>
      <p:sp>
        <p:nvSpPr>
          <p:cNvPr id="914" name="Slide Number Placeholder 913">
            <a:extLst>
              <a:ext uri="{FF2B5EF4-FFF2-40B4-BE49-F238E27FC236}">
                <a16:creationId xmlns:a16="http://schemas.microsoft.com/office/drawing/2014/main" id="{81EA99B1-C2A7-EA4F-9548-BA195D57A6F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10</a:t>
            </a:fld>
            <a:endParaRPr lang="en-US" dirty="0"/>
          </a:p>
        </p:txBody>
      </p:sp>
      <p:pic>
        <p:nvPicPr>
          <p:cNvPr id="915" name="Picture 9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1042416"/>
            <a:ext cx="3634910" cy="424281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7897" y="236473"/>
            <a:ext cx="368935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Ninth Step of the </a:t>
            </a:r>
            <a:r>
              <a:rPr spc="-5" dirty="0"/>
              <a:t>Vote</a:t>
            </a:r>
            <a:r>
              <a:rPr spc="-114" dirty="0"/>
              <a:t> </a:t>
            </a:r>
            <a:r>
              <a:rPr spc="-5" dirty="0"/>
              <a:t>Count</a:t>
            </a:r>
          </a:p>
        </p:txBody>
      </p:sp>
      <p:sp>
        <p:nvSpPr>
          <p:cNvPr id="913" name="object 913"/>
          <p:cNvSpPr txBox="1"/>
          <p:nvPr/>
        </p:nvSpPr>
        <p:spPr>
          <a:xfrm>
            <a:off x="4897507" y="894841"/>
            <a:ext cx="4975860" cy="1018869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sz="1600" spc="-5" dirty="0">
                <a:latin typeface="Calibri"/>
                <a:cs typeface="Calibri"/>
              </a:rPr>
              <a:t>The </a:t>
            </a:r>
            <a:r>
              <a:rPr lang="en-US" sz="1600" spc="-5" dirty="0">
                <a:latin typeface="Calibri"/>
                <a:cs typeface="Calibri"/>
              </a:rPr>
              <a:t>ninth </a:t>
            </a:r>
            <a:r>
              <a:rPr sz="1600" spc="-5" dirty="0">
                <a:latin typeface="Calibri"/>
                <a:cs typeface="Calibri"/>
              </a:rPr>
              <a:t>step of </a:t>
            </a:r>
            <a:r>
              <a:rPr sz="1600" dirty="0">
                <a:latin typeface="Calibri"/>
                <a:cs typeface="Calibri"/>
              </a:rPr>
              <a:t>the vote count </a:t>
            </a:r>
            <a:r>
              <a:rPr sz="1600" spc="-5" dirty="0">
                <a:latin typeface="Calibri"/>
                <a:cs typeface="Calibri"/>
              </a:rPr>
              <a:t>determines </a:t>
            </a:r>
            <a:r>
              <a:rPr sz="1600" dirty="0">
                <a:latin typeface="Calibri"/>
                <a:cs typeface="Calibri"/>
              </a:rPr>
              <a:t>that</a:t>
            </a:r>
            <a:r>
              <a:rPr lang="en-US" sz="1600" dirty="0">
                <a:latin typeface="Calibri"/>
                <a:cs typeface="Calibri"/>
              </a:rPr>
              <a:t> 3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highest </a:t>
            </a:r>
            <a:r>
              <a:rPr sz="1600" dirty="0">
                <a:latin typeface="Calibri"/>
                <a:cs typeface="Calibri"/>
              </a:rPr>
              <a:t>available grades </a:t>
            </a:r>
            <a:r>
              <a:rPr lang="en-US" sz="1600" dirty="0">
                <a:latin typeface="Calibri"/>
                <a:cs typeface="Calibri"/>
              </a:rPr>
              <a:t>of the remaining 7 ballots are given </a:t>
            </a:r>
            <a:r>
              <a:rPr sz="1600" dirty="0">
                <a:latin typeface="Calibri"/>
                <a:cs typeface="Calibri"/>
              </a:rPr>
              <a:t>exclusively to candidate </a:t>
            </a: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light-green</a:t>
            </a:r>
            <a:r>
              <a:rPr sz="1600" spc="-5" dirty="0">
                <a:latin typeface="Calibri"/>
                <a:cs typeface="Calibri"/>
              </a:rPr>
              <a:t>. This leaves </a:t>
            </a:r>
            <a:r>
              <a:rPr lang="en-US" sz="1600" spc="-5" dirty="0">
                <a:latin typeface="Calibri"/>
                <a:cs typeface="Calibri"/>
              </a:rPr>
              <a:t>4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ballots </a:t>
            </a:r>
            <a:r>
              <a:rPr sz="1600" dirty="0">
                <a:latin typeface="Calibri"/>
                <a:cs typeface="Calibri"/>
              </a:rPr>
              <a:t>to </a:t>
            </a:r>
            <a:r>
              <a:rPr sz="1600" spc="-5" dirty="0">
                <a:latin typeface="Calibri"/>
                <a:cs typeface="Calibri"/>
              </a:rPr>
              <a:t>be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counted.</a:t>
            </a:r>
          </a:p>
        </p:txBody>
      </p:sp>
      <p:sp>
        <p:nvSpPr>
          <p:cNvPr id="914" name="Slide Number Placeholder 913">
            <a:extLst>
              <a:ext uri="{FF2B5EF4-FFF2-40B4-BE49-F238E27FC236}">
                <a16:creationId xmlns:a16="http://schemas.microsoft.com/office/drawing/2014/main" id="{EF6885AD-DC30-1D41-8969-FA0FFA48325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11</a:t>
            </a:fld>
            <a:endParaRPr lang="en-US" dirty="0"/>
          </a:p>
        </p:txBody>
      </p:sp>
      <p:pic>
        <p:nvPicPr>
          <p:cNvPr id="915" name="Picture 9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1042416"/>
            <a:ext cx="3634910" cy="424281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7897" y="236473"/>
            <a:ext cx="37179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Tenth </a:t>
            </a:r>
            <a:r>
              <a:rPr dirty="0"/>
              <a:t>Step of the </a:t>
            </a:r>
            <a:r>
              <a:rPr spc="-5" dirty="0"/>
              <a:t>Vote</a:t>
            </a:r>
            <a:r>
              <a:rPr spc="-95" dirty="0"/>
              <a:t> </a:t>
            </a:r>
            <a:r>
              <a:rPr spc="-5" dirty="0"/>
              <a:t>Count</a:t>
            </a:r>
          </a:p>
        </p:txBody>
      </p:sp>
      <p:sp>
        <p:nvSpPr>
          <p:cNvPr id="913" name="object 913"/>
          <p:cNvSpPr txBox="1"/>
          <p:nvPr/>
        </p:nvSpPr>
        <p:spPr>
          <a:xfrm>
            <a:off x="4897507" y="894841"/>
            <a:ext cx="4693920" cy="104076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dirty="0">
                <a:latin typeface="Calibri"/>
                <a:cs typeface="Calibri"/>
              </a:rPr>
              <a:t>tenth </a:t>
            </a:r>
            <a:r>
              <a:rPr sz="1600" spc="-5" dirty="0">
                <a:latin typeface="Calibri"/>
                <a:cs typeface="Calibri"/>
              </a:rPr>
              <a:t>step of </a:t>
            </a:r>
            <a:r>
              <a:rPr lang="en-US" sz="1600" spc="-5" dirty="0">
                <a:latin typeface="Calibri"/>
                <a:cs typeface="Calibri"/>
              </a:rPr>
              <a:t>the </a:t>
            </a:r>
            <a:r>
              <a:rPr sz="1600" dirty="0">
                <a:latin typeface="Calibri"/>
                <a:cs typeface="Calibri"/>
              </a:rPr>
              <a:t>vote</a:t>
            </a:r>
            <a:r>
              <a:rPr lang="en-US" sz="16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count determines </a:t>
            </a:r>
            <a:r>
              <a:rPr sz="1600" dirty="0">
                <a:latin typeface="Calibri"/>
                <a:cs typeface="Calibri"/>
              </a:rPr>
              <a:t>that</a:t>
            </a:r>
            <a:r>
              <a:rPr lang="en-US" sz="1600" dirty="0">
                <a:latin typeface="Calibri"/>
                <a:cs typeface="Calibri"/>
              </a:rPr>
              <a:t> 2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highest </a:t>
            </a:r>
            <a:r>
              <a:rPr sz="1600" dirty="0">
                <a:latin typeface="Calibri"/>
                <a:cs typeface="Calibri"/>
              </a:rPr>
              <a:t>available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grades</a:t>
            </a:r>
            <a:r>
              <a:rPr lang="en-US" sz="1600" dirty="0">
                <a:latin typeface="Calibri"/>
                <a:cs typeface="Calibri"/>
              </a:rPr>
              <a:t> of the remaining 4 ballots are given</a:t>
            </a:r>
            <a:r>
              <a:rPr sz="1600" dirty="0">
                <a:latin typeface="Calibri"/>
                <a:cs typeface="Calibri"/>
              </a:rPr>
              <a:t> exclusively to candidate </a:t>
            </a: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pink</a:t>
            </a:r>
            <a:r>
              <a:rPr sz="1600" spc="-5" dirty="0">
                <a:latin typeface="Calibri"/>
                <a:cs typeface="Calibri"/>
              </a:rPr>
              <a:t>. This leaves </a:t>
            </a:r>
            <a:r>
              <a:rPr lang="en-US" sz="1600" spc="-5" dirty="0">
                <a:latin typeface="Calibri"/>
                <a:cs typeface="Calibri"/>
              </a:rPr>
              <a:t>2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ballots </a:t>
            </a:r>
            <a:r>
              <a:rPr sz="1600" dirty="0">
                <a:latin typeface="Calibri"/>
                <a:cs typeface="Calibri"/>
              </a:rPr>
              <a:t>to </a:t>
            </a:r>
            <a:r>
              <a:rPr sz="1600" spc="-5" dirty="0">
                <a:latin typeface="Calibri"/>
                <a:cs typeface="Calibri"/>
              </a:rPr>
              <a:t>be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counted.</a:t>
            </a:r>
          </a:p>
        </p:txBody>
      </p:sp>
      <p:sp>
        <p:nvSpPr>
          <p:cNvPr id="914" name="Slide Number Placeholder 913">
            <a:extLst>
              <a:ext uri="{FF2B5EF4-FFF2-40B4-BE49-F238E27FC236}">
                <a16:creationId xmlns:a16="http://schemas.microsoft.com/office/drawing/2014/main" id="{288FB379-7F29-6C4C-812D-35CA02C5BBA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12</a:t>
            </a:fld>
            <a:endParaRPr lang="en-US" dirty="0"/>
          </a:p>
        </p:txBody>
      </p:sp>
      <p:pic>
        <p:nvPicPr>
          <p:cNvPr id="915" name="Picture 9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1042416"/>
            <a:ext cx="3634910" cy="424281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7897" y="236473"/>
            <a:ext cx="662520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First through </a:t>
            </a:r>
            <a:r>
              <a:rPr spc="-5" dirty="0"/>
              <a:t>Tenth </a:t>
            </a:r>
            <a:r>
              <a:rPr dirty="0"/>
              <a:t>Step</a:t>
            </a:r>
            <a:r>
              <a:rPr lang="en-US" dirty="0"/>
              <a:t>s</a:t>
            </a:r>
            <a:r>
              <a:rPr dirty="0"/>
              <a:t> of the </a:t>
            </a:r>
            <a:r>
              <a:rPr spc="-5" dirty="0"/>
              <a:t>Vote</a:t>
            </a:r>
            <a:r>
              <a:rPr spc="-95" dirty="0"/>
              <a:t> </a:t>
            </a:r>
            <a:r>
              <a:rPr spc="-5" dirty="0"/>
              <a:t>Count</a:t>
            </a:r>
          </a:p>
        </p:txBody>
      </p:sp>
      <p:sp>
        <p:nvSpPr>
          <p:cNvPr id="913" name="object 913"/>
          <p:cNvSpPr txBox="1"/>
          <p:nvPr/>
        </p:nvSpPr>
        <p:spPr>
          <a:xfrm>
            <a:off x="4897507" y="894841"/>
            <a:ext cx="4693920" cy="126252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lang="en-US" sz="1600" spc="-5" dirty="0">
                <a:latin typeface="Calibri"/>
                <a:cs typeface="Calibri"/>
              </a:rPr>
              <a:t>T</a:t>
            </a:r>
            <a:r>
              <a:rPr sz="1600" spc="-5" dirty="0">
                <a:latin typeface="Calibri"/>
                <a:cs typeface="Calibri"/>
              </a:rPr>
              <a:t>he </a:t>
            </a:r>
            <a:r>
              <a:rPr lang="en-US" sz="1600" spc="-5" dirty="0">
                <a:latin typeface="Calibri"/>
                <a:cs typeface="Calibri"/>
              </a:rPr>
              <a:t>first through </a:t>
            </a:r>
            <a:r>
              <a:rPr sz="1600" dirty="0">
                <a:latin typeface="Calibri"/>
                <a:cs typeface="Calibri"/>
              </a:rPr>
              <a:t>tenth </a:t>
            </a:r>
            <a:r>
              <a:rPr sz="1600" spc="-5" dirty="0">
                <a:latin typeface="Calibri"/>
                <a:cs typeface="Calibri"/>
              </a:rPr>
              <a:t>step</a:t>
            </a:r>
            <a:r>
              <a:rPr lang="en-US" sz="1600" spc="-5" dirty="0">
                <a:latin typeface="Calibri"/>
                <a:cs typeface="Calibri"/>
              </a:rPr>
              <a:t>s</a:t>
            </a:r>
            <a:r>
              <a:rPr sz="1600" spc="-5" dirty="0">
                <a:latin typeface="Calibri"/>
                <a:cs typeface="Calibri"/>
              </a:rPr>
              <a:t> of </a:t>
            </a:r>
            <a:r>
              <a:rPr lang="en-US" sz="1600" spc="-5" dirty="0">
                <a:latin typeface="Calibri"/>
                <a:cs typeface="Calibri"/>
              </a:rPr>
              <a:t>the </a:t>
            </a:r>
            <a:r>
              <a:rPr sz="1600" dirty="0">
                <a:latin typeface="Calibri"/>
                <a:cs typeface="Calibri"/>
              </a:rPr>
              <a:t>vote </a:t>
            </a:r>
            <a:r>
              <a:rPr sz="1600" spc="-5" dirty="0">
                <a:latin typeface="Calibri"/>
                <a:cs typeface="Calibri"/>
              </a:rPr>
              <a:t>count determine </a:t>
            </a:r>
            <a:r>
              <a:rPr sz="1600" dirty="0">
                <a:latin typeface="Calibri"/>
                <a:cs typeface="Calibri"/>
              </a:rPr>
              <a:t>that </a:t>
            </a:r>
            <a:r>
              <a:rPr lang="en-US" sz="1600" dirty="0">
                <a:latin typeface="Calibri"/>
                <a:cs typeface="Calibri"/>
              </a:rPr>
              <a:t>68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of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lang="en-US" sz="1600" dirty="0">
                <a:latin typeface="Calibri"/>
                <a:cs typeface="Calibri"/>
              </a:rPr>
              <a:t> 70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ballots have </a:t>
            </a:r>
            <a:r>
              <a:rPr sz="1600" dirty="0">
                <a:latin typeface="Calibri"/>
                <a:cs typeface="Calibri"/>
              </a:rPr>
              <a:t>given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their </a:t>
            </a:r>
            <a:r>
              <a:rPr sz="1600" spc="-5" dirty="0">
                <a:latin typeface="Calibri"/>
                <a:cs typeface="Calibri"/>
              </a:rPr>
              <a:t>highest </a:t>
            </a:r>
            <a:r>
              <a:rPr sz="1600" dirty="0">
                <a:latin typeface="Calibri"/>
                <a:cs typeface="Calibri"/>
              </a:rPr>
              <a:t>available</a:t>
            </a:r>
            <a:r>
              <a:rPr lang="en-US" sz="1600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grades</a:t>
            </a:r>
            <a:r>
              <a:rPr lang="en-US" sz="1600" dirty="0">
                <a:cs typeface="Calibri"/>
              </a:rPr>
              <a:t> exclusively</a:t>
            </a:r>
            <a:r>
              <a:rPr sz="1600" dirty="0">
                <a:latin typeface="Calibri"/>
                <a:cs typeface="Calibri"/>
              </a:rPr>
              <a:t> to </a:t>
            </a:r>
            <a:r>
              <a:rPr lang="en-US" sz="1600" dirty="0">
                <a:latin typeface="Calibri"/>
                <a:cs typeface="Calibri"/>
              </a:rPr>
              <a:t>one of the following candidates</a:t>
            </a:r>
            <a:r>
              <a:rPr sz="1600" spc="-5" dirty="0">
                <a:latin typeface="Calibri"/>
                <a:cs typeface="Calibri"/>
              </a:rPr>
              <a:t>. This leaves </a:t>
            </a:r>
            <a:r>
              <a:rPr lang="en-US" sz="1600" spc="-5" dirty="0">
                <a:latin typeface="Calibri"/>
                <a:cs typeface="Calibri"/>
              </a:rPr>
              <a:t>two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ballots </a:t>
            </a:r>
            <a:r>
              <a:rPr sz="1600" dirty="0">
                <a:latin typeface="Calibri"/>
                <a:cs typeface="Calibri"/>
              </a:rPr>
              <a:t>to </a:t>
            </a:r>
            <a:r>
              <a:rPr sz="1600" spc="-5" dirty="0">
                <a:latin typeface="Calibri"/>
                <a:cs typeface="Calibri"/>
              </a:rPr>
              <a:t>be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examined</a:t>
            </a:r>
            <a:r>
              <a:rPr sz="1600" dirty="0">
                <a:latin typeface="Calibri"/>
                <a:cs typeface="Calibri"/>
              </a:rPr>
              <a:t>.</a:t>
            </a:r>
          </a:p>
        </p:txBody>
      </p:sp>
      <p:sp>
        <p:nvSpPr>
          <p:cNvPr id="914" name="Slide Number Placeholder 913">
            <a:extLst>
              <a:ext uri="{FF2B5EF4-FFF2-40B4-BE49-F238E27FC236}">
                <a16:creationId xmlns:a16="http://schemas.microsoft.com/office/drawing/2014/main" id="{288FB379-7F29-6C4C-812D-35CA02C5BBA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13</a:t>
            </a:fld>
            <a:endParaRPr lang="en-US" dirty="0"/>
          </a:p>
        </p:txBody>
      </p:sp>
      <p:graphicFrame>
        <p:nvGraphicFramePr>
          <p:cNvPr id="916" name="object 888">
            <a:extLst>
              <a:ext uri="{FF2B5EF4-FFF2-40B4-BE49-F238E27FC236}">
                <a16:creationId xmlns:a16="http://schemas.microsoft.com/office/drawing/2014/main" id="{BFC2699A-4A01-1440-988E-3F5DC2502E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4068747"/>
              </p:ext>
            </p:extLst>
          </p:nvPr>
        </p:nvGraphicFramePr>
        <p:xfrm>
          <a:off x="4884234" y="1655317"/>
          <a:ext cx="3967666" cy="4825881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9919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74469">
                  <a:extLst>
                    <a:ext uri="{9D8B030D-6E8A-4147-A177-3AD203B41FA5}">
                      <a16:colId xmlns:a16="http://schemas.microsoft.com/office/drawing/2014/main" val="972997561"/>
                    </a:ext>
                  </a:extLst>
                </a:gridCol>
                <a:gridCol w="15012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8958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800" b="1" dirty="0">
                        <a:latin typeface="Calibri"/>
                        <a:cs typeface="Calibri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L="21018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800" b="1" dirty="0">
                        <a:latin typeface="Calibri"/>
                        <a:cs typeface="Calibri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L="21018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800" b="1" dirty="0">
                        <a:latin typeface="Calibri"/>
                        <a:cs typeface="Calibri"/>
                      </a:endParaRPr>
                    </a:p>
                  </a:txBody>
                  <a:tcPr marL="0" marR="0" marT="254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4131">
                <a:tc>
                  <a:txBody>
                    <a:bodyPr/>
                    <a:lstStyle/>
                    <a:p>
                      <a:pPr marL="8890" marR="8890">
                        <a:lnSpc>
                          <a:spcPts val="1940"/>
                        </a:lnSpc>
                        <a:spcBef>
                          <a:spcPts val="345"/>
                        </a:spcBef>
                        <a:spcAft>
                          <a:spcPts val="500"/>
                        </a:spcAft>
                      </a:pPr>
                      <a:r>
                        <a:rPr lang="en-US" sz="1800" b="1" kern="1200" spc="-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Step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2540" marB="0"/>
                </a:tc>
                <a:tc>
                  <a:txBody>
                    <a:bodyPr/>
                    <a:lstStyle/>
                    <a:p>
                      <a:pPr marL="8890" marR="8890">
                        <a:lnSpc>
                          <a:spcPts val="1940"/>
                        </a:lnSpc>
                        <a:spcBef>
                          <a:spcPts val="345"/>
                        </a:spcBef>
                        <a:spcAft>
                          <a:spcPts val="500"/>
                        </a:spcAft>
                      </a:pPr>
                      <a:r>
                        <a:rPr lang="en-US" sz="1800" b="1" kern="1200" spc="-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Color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2540" marB="0"/>
                </a:tc>
                <a:tc>
                  <a:txBody>
                    <a:bodyPr/>
                    <a:lstStyle/>
                    <a:p>
                      <a:pPr marL="8890" marR="8890">
                        <a:lnSpc>
                          <a:spcPts val="1940"/>
                        </a:lnSpc>
                        <a:spcBef>
                          <a:spcPts val="345"/>
                        </a:spcBef>
                        <a:spcAft>
                          <a:spcPts val="500"/>
                        </a:spcAft>
                      </a:pPr>
                      <a:r>
                        <a:rPr lang="en-US" sz="1800" b="1" kern="1200" spc="-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Votes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254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28222">
                <a:tc>
                  <a:txBody>
                    <a:bodyPr/>
                    <a:lstStyle/>
                    <a:p>
                      <a:pPr marL="8890" marR="8890">
                        <a:lnSpc>
                          <a:spcPts val="1940"/>
                        </a:lnSpc>
                        <a:spcBef>
                          <a:spcPts val="345"/>
                        </a:spcBef>
                        <a:spcAft>
                          <a:spcPts val="500"/>
                        </a:spcAft>
                      </a:pPr>
                      <a:r>
                        <a:rPr lang="en-US" sz="1800" kern="1200" spc="-5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8890" marR="8890">
                        <a:lnSpc>
                          <a:spcPts val="1940"/>
                        </a:lnSpc>
                        <a:spcBef>
                          <a:spcPts val="345"/>
                        </a:spcBef>
                        <a:spcAft>
                          <a:spcPts val="500"/>
                        </a:spcAft>
                      </a:pPr>
                      <a:r>
                        <a:rPr lang="en-US" sz="1800" kern="1200" spc="-5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8890" marR="8890">
                        <a:lnSpc>
                          <a:spcPts val="1940"/>
                        </a:lnSpc>
                        <a:spcBef>
                          <a:spcPts val="345"/>
                        </a:spcBef>
                        <a:spcAft>
                          <a:spcPts val="500"/>
                        </a:spcAft>
                      </a:pPr>
                      <a:r>
                        <a:rPr lang="en-US" sz="1800" kern="1200" spc="-5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8890" marR="8890">
                        <a:lnSpc>
                          <a:spcPts val="1940"/>
                        </a:lnSpc>
                        <a:spcBef>
                          <a:spcPts val="345"/>
                        </a:spcBef>
                        <a:spcAft>
                          <a:spcPts val="500"/>
                        </a:spcAft>
                      </a:pPr>
                      <a:r>
                        <a:rPr lang="en-US" sz="1800" kern="1200" spc="-5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3175" marB="0"/>
                </a:tc>
                <a:tc>
                  <a:txBody>
                    <a:bodyPr/>
                    <a:lstStyle/>
                    <a:p>
                      <a:pPr marL="8890" marR="8890">
                        <a:lnSpc>
                          <a:spcPts val="1940"/>
                        </a:lnSpc>
                        <a:spcBef>
                          <a:spcPts val="345"/>
                        </a:spcBef>
                        <a:spcAft>
                          <a:spcPts val="500"/>
                        </a:spcAft>
                      </a:pPr>
                      <a:r>
                        <a:rPr lang="en-US" sz="1800" b="1" u="heavy" kern="1200" spc="-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Blue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8890" marR="8890">
                        <a:lnSpc>
                          <a:spcPts val="1940"/>
                        </a:lnSpc>
                        <a:spcBef>
                          <a:spcPts val="345"/>
                        </a:spcBef>
                        <a:spcAft>
                          <a:spcPts val="500"/>
                        </a:spcAft>
                      </a:pPr>
                      <a:r>
                        <a:rPr lang="en-US" sz="1800" b="1" u="heavy" kern="1200" spc="-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8890" marR="8890">
                        <a:lnSpc>
                          <a:spcPts val="1940"/>
                        </a:lnSpc>
                        <a:spcBef>
                          <a:spcPts val="345"/>
                        </a:spcBef>
                        <a:spcAft>
                          <a:spcPts val="500"/>
                        </a:spcAft>
                      </a:pPr>
                      <a:r>
                        <a:rPr lang="en-US" sz="1800" b="1" u="heavy" kern="1200" spc="-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Gray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8890" marR="8890">
                        <a:lnSpc>
                          <a:spcPts val="1940"/>
                        </a:lnSpc>
                        <a:spcBef>
                          <a:spcPts val="345"/>
                        </a:spcBef>
                        <a:spcAft>
                          <a:spcPts val="500"/>
                        </a:spcAft>
                      </a:pPr>
                      <a:r>
                        <a:rPr lang="en-US" sz="1800" b="1" u="heavy" kern="1200" spc="-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Orange                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3175" marB="0"/>
                </a:tc>
                <a:tc>
                  <a:txBody>
                    <a:bodyPr/>
                    <a:lstStyle/>
                    <a:p>
                      <a:pPr marL="8890" marR="8890">
                        <a:lnSpc>
                          <a:spcPts val="1940"/>
                        </a:lnSpc>
                        <a:spcBef>
                          <a:spcPts val="345"/>
                        </a:spcBef>
                        <a:spcAft>
                          <a:spcPts val="500"/>
                        </a:spcAft>
                      </a:pPr>
                      <a:r>
                        <a:rPr lang="en-US" sz="1800" b="1" kern="1200" spc="-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8890" marR="8890">
                        <a:lnSpc>
                          <a:spcPts val="1940"/>
                        </a:lnSpc>
                        <a:spcBef>
                          <a:spcPts val="345"/>
                        </a:spcBef>
                        <a:spcAft>
                          <a:spcPts val="500"/>
                        </a:spcAft>
                      </a:pPr>
                      <a:r>
                        <a:rPr lang="en-US" sz="1800" b="1" kern="1200" spc="-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8890" marR="8890">
                        <a:lnSpc>
                          <a:spcPts val="1940"/>
                        </a:lnSpc>
                        <a:spcBef>
                          <a:spcPts val="345"/>
                        </a:spcBef>
                        <a:spcAft>
                          <a:spcPts val="500"/>
                        </a:spcAft>
                      </a:pPr>
                      <a:r>
                        <a:rPr lang="en-US" sz="1800" b="1" kern="1200" spc="-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8890" marR="8890">
                        <a:lnSpc>
                          <a:spcPts val="1940"/>
                        </a:lnSpc>
                        <a:spcBef>
                          <a:spcPts val="345"/>
                        </a:spcBef>
                        <a:spcAft>
                          <a:spcPts val="500"/>
                        </a:spcAft>
                      </a:pPr>
                      <a:r>
                        <a:rPr lang="en-US" sz="1800" b="1" kern="1200" spc="-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3175" marB="0"/>
                </a:tc>
                <a:extLst>
                  <a:ext uri="{0D108BD9-81ED-4DB2-BD59-A6C34878D82A}">
                    <a16:rowId xmlns:a16="http://schemas.microsoft.com/office/drawing/2014/main" val="162193286"/>
                  </a:ext>
                </a:extLst>
              </a:tr>
              <a:tr h="403692">
                <a:tc>
                  <a:txBody>
                    <a:bodyPr/>
                    <a:lstStyle/>
                    <a:p>
                      <a:pPr marL="8890" marR="8890">
                        <a:lnSpc>
                          <a:spcPts val="1940"/>
                        </a:lnSpc>
                        <a:spcBef>
                          <a:spcPts val="345"/>
                        </a:spcBef>
                        <a:spcAft>
                          <a:spcPts val="500"/>
                        </a:spcAft>
                      </a:pPr>
                      <a:r>
                        <a:rPr lang="en-US" sz="1800" kern="1200" spc="-5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2540" marB="0"/>
                </a:tc>
                <a:tc>
                  <a:txBody>
                    <a:bodyPr/>
                    <a:lstStyle/>
                    <a:p>
                      <a:pPr marL="8890" marR="8890">
                        <a:lnSpc>
                          <a:spcPts val="1940"/>
                        </a:lnSpc>
                        <a:spcBef>
                          <a:spcPts val="345"/>
                        </a:spcBef>
                        <a:spcAft>
                          <a:spcPts val="500"/>
                        </a:spcAft>
                      </a:pPr>
                      <a:r>
                        <a:rPr lang="en-US" sz="1800" b="1" u="heavy" kern="1200" spc="-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Yellow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2540" marB="0"/>
                </a:tc>
                <a:tc>
                  <a:txBody>
                    <a:bodyPr/>
                    <a:lstStyle/>
                    <a:p>
                      <a:pPr marL="8890" marR="8890">
                        <a:lnSpc>
                          <a:spcPts val="1940"/>
                        </a:lnSpc>
                        <a:spcBef>
                          <a:spcPts val="345"/>
                        </a:spcBef>
                        <a:spcAft>
                          <a:spcPts val="500"/>
                        </a:spcAft>
                      </a:pPr>
                      <a:r>
                        <a:rPr lang="en-US" sz="1800" b="1" kern="1200" spc="-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254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4131">
                <a:tc>
                  <a:txBody>
                    <a:bodyPr/>
                    <a:lstStyle/>
                    <a:p>
                      <a:pPr marL="8890" marR="8890">
                        <a:lnSpc>
                          <a:spcPts val="1940"/>
                        </a:lnSpc>
                        <a:spcBef>
                          <a:spcPts val="345"/>
                        </a:spcBef>
                        <a:spcAft>
                          <a:spcPts val="500"/>
                        </a:spcAft>
                      </a:pPr>
                      <a:r>
                        <a:rPr lang="en-US" sz="1800" kern="1200" spc="-5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2540" marB="0"/>
                </a:tc>
                <a:tc>
                  <a:txBody>
                    <a:bodyPr/>
                    <a:lstStyle/>
                    <a:p>
                      <a:pPr marL="8890" marR="8890">
                        <a:lnSpc>
                          <a:spcPts val="1940"/>
                        </a:lnSpc>
                        <a:spcBef>
                          <a:spcPts val="345"/>
                        </a:spcBef>
                        <a:spcAft>
                          <a:spcPts val="500"/>
                        </a:spcAft>
                      </a:pPr>
                      <a:r>
                        <a:rPr lang="en-US" sz="1800" b="1" u="heavy" kern="1200" spc="-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Dark-blue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2540" marB="0"/>
                </a:tc>
                <a:tc>
                  <a:txBody>
                    <a:bodyPr/>
                    <a:lstStyle/>
                    <a:p>
                      <a:pPr marL="8890" marR="8890">
                        <a:lnSpc>
                          <a:spcPts val="1940"/>
                        </a:lnSpc>
                        <a:spcBef>
                          <a:spcPts val="345"/>
                        </a:spcBef>
                        <a:spcAft>
                          <a:spcPts val="500"/>
                        </a:spcAft>
                      </a:pPr>
                      <a:r>
                        <a:rPr lang="en-US" sz="1800" b="1" kern="1200" spc="-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254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4133">
                <a:tc>
                  <a:txBody>
                    <a:bodyPr/>
                    <a:lstStyle/>
                    <a:p>
                      <a:pPr marL="8890" marR="8890">
                        <a:lnSpc>
                          <a:spcPts val="1940"/>
                        </a:lnSpc>
                        <a:spcBef>
                          <a:spcPts val="345"/>
                        </a:spcBef>
                        <a:spcAft>
                          <a:spcPts val="500"/>
                        </a:spcAft>
                      </a:pPr>
                      <a:r>
                        <a:rPr lang="en-US" sz="1800" kern="1200" spc="-5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3175" marB="0"/>
                </a:tc>
                <a:tc>
                  <a:txBody>
                    <a:bodyPr/>
                    <a:lstStyle/>
                    <a:p>
                      <a:pPr marL="8890" marR="8890">
                        <a:lnSpc>
                          <a:spcPts val="1940"/>
                        </a:lnSpc>
                        <a:spcBef>
                          <a:spcPts val="345"/>
                        </a:spcBef>
                        <a:spcAft>
                          <a:spcPts val="500"/>
                        </a:spcAft>
                      </a:pPr>
                      <a:r>
                        <a:rPr lang="en-US" sz="1800" b="1" u="heavy" kern="1200" spc="-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Purple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3175" marB="0"/>
                </a:tc>
                <a:tc>
                  <a:txBody>
                    <a:bodyPr/>
                    <a:lstStyle/>
                    <a:p>
                      <a:pPr marL="8890" marR="8890">
                        <a:lnSpc>
                          <a:spcPts val="1940"/>
                        </a:lnSpc>
                        <a:spcBef>
                          <a:spcPts val="345"/>
                        </a:spcBef>
                        <a:spcAft>
                          <a:spcPts val="500"/>
                        </a:spcAft>
                      </a:pPr>
                      <a:r>
                        <a:rPr lang="en-US" sz="1800" b="1" kern="1200" spc="-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3175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03691">
                <a:tc>
                  <a:txBody>
                    <a:bodyPr/>
                    <a:lstStyle/>
                    <a:p>
                      <a:pPr marL="8890" marR="8890">
                        <a:lnSpc>
                          <a:spcPts val="1940"/>
                        </a:lnSpc>
                        <a:spcBef>
                          <a:spcPts val="345"/>
                        </a:spcBef>
                        <a:spcAft>
                          <a:spcPts val="500"/>
                        </a:spcAft>
                      </a:pPr>
                      <a:r>
                        <a:rPr lang="en-US" sz="1800" kern="1200" spc="-5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2540" marB="0"/>
                </a:tc>
                <a:tc>
                  <a:txBody>
                    <a:bodyPr/>
                    <a:lstStyle/>
                    <a:p>
                      <a:pPr marL="8890" marR="8890">
                        <a:lnSpc>
                          <a:spcPts val="1940"/>
                        </a:lnSpc>
                        <a:spcBef>
                          <a:spcPts val="345"/>
                        </a:spcBef>
                        <a:spcAft>
                          <a:spcPts val="500"/>
                        </a:spcAft>
                      </a:pPr>
                      <a:r>
                        <a:rPr lang="en-US" sz="1800" b="1" u="heavy" kern="1200" spc="-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</a:t>
                      </a:r>
                      <a:r>
                        <a:rPr lang="en-US" sz="1600" b="1" u="heavy" kern="1200" spc="-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reen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2540" marB="0"/>
                </a:tc>
                <a:tc>
                  <a:txBody>
                    <a:bodyPr/>
                    <a:lstStyle/>
                    <a:p>
                      <a:pPr marL="8890" marR="8890">
                        <a:lnSpc>
                          <a:spcPts val="1940"/>
                        </a:lnSpc>
                        <a:spcBef>
                          <a:spcPts val="345"/>
                        </a:spcBef>
                        <a:spcAft>
                          <a:spcPts val="500"/>
                        </a:spcAft>
                      </a:pPr>
                      <a:r>
                        <a:rPr lang="en-US" sz="1800" b="1" kern="1200" spc="-5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254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4133">
                <a:tc>
                  <a:txBody>
                    <a:bodyPr/>
                    <a:lstStyle/>
                    <a:p>
                      <a:pPr marL="8890" marR="8890">
                        <a:lnSpc>
                          <a:spcPts val="1940"/>
                        </a:lnSpc>
                        <a:spcBef>
                          <a:spcPts val="345"/>
                        </a:spcBef>
                        <a:spcAft>
                          <a:spcPts val="500"/>
                        </a:spcAft>
                      </a:pPr>
                      <a:r>
                        <a:rPr lang="en-US" sz="1800" kern="1200" spc="-5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2540" marB="0"/>
                </a:tc>
                <a:tc>
                  <a:txBody>
                    <a:bodyPr/>
                    <a:lstStyle/>
                    <a:p>
                      <a:pPr marL="8890" marR="8890">
                        <a:lnSpc>
                          <a:spcPts val="1940"/>
                        </a:lnSpc>
                        <a:spcBef>
                          <a:spcPts val="345"/>
                        </a:spcBef>
                        <a:spcAft>
                          <a:spcPts val="500"/>
                        </a:spcAft>
                      </a:pPr>
                      <a:r>
                        <a:rPr lang="en-US" sz="1800" b="1" u="heavy" kern="1200" spc="-5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Light-green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2540" marB="0"/>
                </a:tc>
                <a:tc>
                  <a:txBody>
                    <a:bodyPr/>
                    <a:lstStyle/>
                    <a:p>
                      <a:pPr marL="8890" marR="8890">
                        <a:lnSpc>
                          <a:spcPts val="1940"/>
                        </a:lnSpc>
                        <a:spcBef>
                          <a:spcPts val="345"/>
                        </a:spcBef>
                        <a:spcAft>
                          <a:spcPts val="500"/>
                        </a:spcAft>
                      </a:pPr>
                      <a:r>
                        <a:rPr lang="en-US" sz="1800" b="1" kern="1200" spc="-5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254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4790">
                <a:tc>
                  <a:txBody>
                    <a:bodyPr/>
                    <a:lstStyle/>
                    <a:p>
                      <a:pPr marL="8890" marR="8890">
                        <a:lnSpc>
                          <a:spcPts val="1940"/>
                        </a:lnSpc>
                        <a:spcBef>
                          <a:spcPts val="345"/>
                        </a:spcBef>
                        <a:spcAft>
                          <a:spcPts val="500"/>
                        </a:spcAft>
                      </a:pPr>
                      <a:r>
                        <a:rPr lang="en-US" sz="1800" kern="1200" spc="-5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3175" marB="0"/>
                </a:tc>
                <a:tc>
                  <a:txBody>
                    <a:bodyPr/>
                    <a:lstStyle/>
                    <a:p>
                      <a:pPr marL="8890" marR="8890">
                        <a:lnSpc>
                          <a:spcPts val="1940"/>
                        </a:lnSpc>
                        <a:spcBef>
                          <a:spcPts val="345"/>
                        </a:spcBef>
                        <a:spcAft>
                          <a:spcPts val="500"/>
                        </a:spcAft>
                      </a:pPr>
                      <a:r>
                        <a:rPr lang="en-US" sz="1800" b="1" u="heavy" kern="1200" spc="-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Pink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3175" marB="0"/>
                </a:tc>
                <a:tc>
                  <a:txBody>
                    <a:bodyPr/>
                    <a:lstStyle/>
                    <a:p>
                      <a:pPr marL="8890" marR="8890">
                        <a:lnSpc>
                          <a:spcPts val="1940"/>
                        </a:lnSpc>
                        <a:spcBef>
                          <a:spcPts val="345"/>
                        </a:spcBef>
                        <a:spcAft>
                          <a:spcPts val="500"/>
                        </a:spcAft>
                      </a:pPr>
                      <a:r>
                        <a:rPr lang="en-US" sz="1800" b="1" kern="1200" spc="-5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3175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917" name="Picture 9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1042416"/>
            <a:ext cx="3634910" cy="424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836751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7897" y="223519"/>
            <a:ext cx="40906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Eleventh Step of the </a:t>
            </a:r>
            <a:r>
              <a:rPr spc="-5" dirty="0"/>
              <a:t>Vote</a:t>
            </a:r>
            <a:r>
              <a:rPr spc="-95" dirty="0"/>
              <a:t> </a:t>
            </a:r>
            <a:r>
              <a:rPr spc="-5" dirty="0"/>
              <a:t>Count</a:t>
            </a:r>
          </a:p>
        </p:txBody>
      </p:sp>
      <p:sp>
        <p:nvSpPr>
          <p:cNvPr id="615" name="object 615"/>
          <p:cNvSpPr/>
          <p:nvPr/>
        </p:nvSpPr>
        <p:spPr>
          <a:xfrm>
            <a:off x="3840365" y="4712017"/>
            <a:ext cx="121920" cy="3750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16" name="object 616"/>
          <p:cNvSpPr/>
          <p:nvPr/>
        </p:nvSpPr>
        <p:spPr>
          <a:xfrm>
            <a:off x="3866273" y="4894326"/>
            <a:ext cx="121285" cy="195580"/>
          </a:xfrm>
          <a:custGeom>
            <a:avLst/>
            <a:gdLst/>
            <a:ahLst/>
            <a:cxnLst/>
            <a:rect l="l" t="t" r="r" b="b"/>
            <a:pathLst>
              <a:path w="121285" h="195579">
                <a:moveTo>
                  <a:pt x="33527" y="152233"/>
                </a:moveTo>
                <a:lnTo>
                  <a:pt x="33527" y="135636"/>
                </a:lnTo>
                <a:lnTo>
                  <a:pt x="24122" y="141910"/>
                </a:lnTo>
                <a:lnTo>
                  <a:pt x="15430" y="149256"/>
                </a:lnTo>
                <a:lnTo>
                  <a:pt x="7596" y="157603"/>
                </a:lnTo>
                <a:lnTo>
                  <a:pt x="761" y="166878"/>
                </a:lnTo>
                <a:lnTo>
                  <a:pt x="0" y="169926"/>
                </a:lnTo>
                <a:lnTo>
                  <a:pt x="0" y="172974"/>
                </a:lnTo>
                <a:lnTo>
                  <a:pt x="1385" y="175052"/>
                </a:lnTo>
                <a:lnTo>
                  <a:pt x="12191" y="171450"/>
                </a:lnTo>
                <a:lnTo>
                  <a:pt x="21347" y="163008"/>
                </a:lnTo>
                <a:lnTo>
                  <a:pt x="30575" y="154781"/>
                </a:lnTo>
                <a:lnTo>
                  <a:pt x="33527" y="152233"/>
                </a:lnTo>
                <a:close/>
              </a:path>
              <a:path w="121285" h="195579">
                <a:moveTo>
                  <a:pt x="1523" y="175260"/>
                </a:moveTo>
                <a:lnTo>
                  <a:pt x="1385" y="175052"/>
                </a:lnTo>
                <a:lnTo>
                  <a:pt x="761" y="175260"/>
                </a:lnTo>
                <a:lnTo>
                  <a:pt x="1523" y="175260"/>
                </a:lnTo>
                <a:close/>
              </a:path>
              <a:path w="121285" h="195579">
                <a:moveTo>
                  <a:pt x="49529" y="138684"/>
                </a:moveTo>
                <a:lnTo>
                  <a:pt x="45719" y="5333"/>
                </a:lnTo>
                <a:lnTo>
                  <a:pt x="37337" y="0"/>
                </a:lnTo>
                <a:lnTo>
                  <a:pt x="32765" y="134874"/>
                </a:lnTo>
                <a:lnTo>
                  <a:pt x="33527" y="135636"/>
                </a:lnTo>
                <a:lnTo>
                  <a:pt x="33527" y="152233"/>
                </a:lnTo>
                <a:lnTo>
                  <a:pt x="39945" y="146696"/>
                </a:lnTo>
                <a:lnTo>
                  <a:pt x="49529" y="138684"/>
                </a:lnTo>
                <a:close/>
              </a:path>
              <a:path w="121285" h="195579">
                <a:moveTo>
                  <a:pt x="76961" y="176972"/>
                </a:moveTo>
                <a:lnTo>
                  <a:pt x="76961" y="151638"/>
                </a:lnTo>
                <a:lnTo>
                  <a:pt x="66520" y="159043"/>
                </a:lnTo>
                <a:lnTo>
                  <a:pt x="56864" y="167449"/>
                </a:lnTo>
                <a:lnTo>
                  <a:pt x="47922" y="176712"/>
                </a:lnTo>
                <a:lnTo>
                  <a:pt x="39623" y="186690"/>
                </a:lnTo>
                <a:lnTo>
                  <a:pt x="39623" y="192024"/>
                </a:lnTo>
                <a:lnTo>
                  <a:pt x="40385" y="195072"/>
                </a:lnTo>
                <a:lnTo>
                  <a:pt x="76961" y="176972"/>
                </a:lnTo>
                <a:close/>
              </a:path>
              <a:path w="121285" h="195579">
                <a:moveTo>
                  <a:pt x="121157" y="29718"/>
                </a:moveTo>
                <a:lnTo>
                  <a:pt x="84581" y="28955"/>
                </a:lnTo>
                <a:lnTo>
                  <a:pt x="76199" y="150876"/>
                </a:lnTo>
                <a:lnTo>
                  <a:pt x="76961" y="151638"/>
                </a:lnTo>
                <a:lnTo>
                  <a:pt x="76961" y="176972"/>
                </a:lnTo>
                <a:lnTo>
                  <a:pt x="114299" y="158496"/>
                </a:lnTo>
                <a:lnTo>
                  <a:pt x="114299" y="133350"/>
                </a:lnTo>
                <a:lnTo>
                  <a:pt x="121157" y="297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28" name="object 628"/>
          <p:cNvSpPr/>
          <p:nvPr/>
        </p:nvSpPr>
        <p:spPr>
          <a:xfrm>
            <a:off x="4217555" y="4712017"/>
            <a:ext cx="121920" cy="3750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29" name="object 629"/>
          <p:cNvSpPr/>
          <p:nvPr/>
        </p:nvSpPr>
        <p:spPr>
          <a:xfrm>
            <a:off x="4243463" y="4894326"/>
            <a:ext cx="121285" cy="195580"/>
          </a:xfrm>
          <a:custGeom>
            <a:avLst/>
            <a:gdLst/>
            <a:ahLst/>
            <a:cxnLst/>
            <a:rect l="l" t="t" r="r" b="b"/>
            <a:pathLst>
              <a:path w="121285" h="195579">
                <a:moveTo>
                  <a:pt x="33527" y="152233"/>
                </a:moveTo>
                <a:lnTo>
                  <a:pt x="33527" y="135636"/>
                </a:lnTo>
                <a:lnTo>
                  <a:pt x="24122" y="141910"/>
                </a:lnTo>
                <a:lnTo>
                  <a:pt x="15430" y="149256"/>
                </a:lnTo>
                <a:lnTo>
                  <a:pt x="7596" y="157603"/>
                </a:lnTo>
                <a:lnTo>
                  <a:pt x="761" y="166878"/>
                </a:lnTo>
                <a:lnTo>
                  <a:pt x="0" y="169926"/>
                </a:lnTo>
                <a:lnTo>
                  <a:pt x="761" y="172974"/>
                </a:lnTo>
                <a:lnTo>
                  <a:pt x="1447" y="175031"/>
                </a:lnTo>
                <a:lnTo>
                  <a:pt x="12191" y="171450"/>
                </a:lnTo>
                <a:lnTo>
                  <a:pt x="21347" y="163008"/>
                </a:lnTo>
                <a:lnTo>
                  <a:pt x="30575" y="154781"/>
                </a:lnTo>
                <a:lnTo>
                  <a:pt x="33527" y="152233"/>
                </a:lnTo>
                <a:close/>
              </a:path>
              <a:path w="121285" h="195579">
                <a:moveTo>
                  <a:pt x="1523" y="175260"/>
                </a:moveTo>
                <a:lnTo>
                  <a:pt x="1447" y="175031"/>
                </a:lnTo>
                <a:lnTo>
                  <a:pt x="761" y="175260"/>
                </a:lnTo>
                <a:lnTo>
                  <a:pt x="1523" y="175260"/>
                </a:lnTo>
                <a:close/>
              </a:path>
              <a:path w="121285" h="195579">
                <a:moveTo>
                  <a:pt x="49529" y="138684"/>
                </a:moveTo>
                <a:lnTo>
                  <a:pt x="45719" y="5333"/>
                </a:lnTo>
                <a:lnTo>
                  <a:pt x="37337" y="0"/>
                </a:lnTo>
                <a:lnTo>
                  <a:pt x="32765" y="134874"/>
                </a:lnTo>
                <a:lnTo>
                  <a:pt x="33527" y="135636"/>
                </a:lnTo>
                <a:lnTo>
                  <a:pt x="33527" y="152233"/>
                </a:lnTo>
                <a:lnTo>
                  <a:pt x="39945" y="146696"/>
                </a:lnTo>
                <a:lnTo>
                  <a:pt x="49529" y="138684"/>
                </a:lnTo>
                <a:close/>
              </a:path>
              <a:path w="121285" h="195579">
                <a:moveTo>
                  <a:pt x="76961" y="176972"/>
                </a:moveTo>
                <a:lnTo>
                  <a:pt x="76961" y="151638"/>
                </a:lnTo>
                <a:lnTo>
                  <a:pt x="66520" y="159043"/>
                </a:lnTo>
                <a:lnTo>
                  <a:pt x="56864" y="167449"/>
                </a:lnTo>
                <a:lnTo>
                  <a:pt x="47922" y="176712"/>
                </a:lnTo>
                <a:lnTo>
                  <a:pt x="39623" y="186690"/>
                </a:lnTo>
                <a:lnTo>
                  <a:pt x="39623" y="192024"/>
                </a:lnTo>
                <a:lnTo>
                  <a:pt x="40385" y="195072"/>
                </a:lnTo>
                <a:lnTo>
                  <a:pt x="76961" y="176972"/>
                </a:lnTo>
                <a:close/>
              </a:path>
              <a:path w="121285" h="195579">
                <a:moveTo>
                  <a:pt x="121157" y="29718"/>
                </a:moveTo>
                <a:lnTo>
                  <a:pt x="84581" y="28955"/>
                </a:lnTo>
                <a:lnTo>
                  <a:pt x="76199" y="150876"/>
                </a:lnTo>
                <a:lnTo>
                  <a:pt x="76961" y="151638"/>
                </a:lnTo>
                <a:lnTo>
                  <a:pt x="76961" y="176972"/>
                </a:lnTo>
                <a:lnTo>
                  <a:pt x="114299" y="158496"/>
                </a:lnTo>
                <a:lnTo>
                  <a:pt x="114299" y="133350"/>
                </a:lnTo>
                <a:lnTo>
                  <a:pt x="121157" y="297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13" name="object 913"/>
          <p:cNvSpPr txBox="1"/>
          <p:nvPr/>
        </p:nvSpPr>
        <p:spPr>
          <a:xfrm>
            <a:off x="4897507" y="881888"/>
            <a:ext cx="4890135" cy="104076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dirty="0">
                <a:latin typeface="Calibri"/>
                <a:cs typeface="Calibri"/>
              </a:rPr>
              <a:t>eleventh </a:t>
            </a:r>
            <a:r>
              <a:rPr sz="1600" spc="-5" dirty="0">
                <a:latin typeface="Calibri"/>
                <a:cs typeface="Calibri"/>
              </a:rPr>
              <a:t>step of </a:t>
            </a:r>
            <a:r>
              <a:rPr sz="160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vote </a:t>
            </a:r>
            <a:r>
              <a:rPr sz="1600" dirty="0">
                <a:latin typeface="Calibri"/>
                <a:cs typeface="Calibri"/>
              </a:rPr>
              <a:t>count </a:t>
            </a:r>
            <a:r>
              <a:rPr sz="1600" spc="-5" dirty="0">
                <a:latin typeface="Calibri"/>
                <a:cs typeface="Calibri"/>
              </a:rPr>
              <a:t>determines </a:t>
            </a:r>
            <a:r>
              <a:rPr sz="1600" dirty="0">
                <a:latin typeface="Calibri"/>
                <a:cs typeface="Calibri"/>
              </a:rPr>
              <a:t>that  voters’ </a:t>
            </a:r>
            <a:r>
              <a:rPr sz="1600" spc="-5" dirty="0">
                <a:latin typeface="Calibri"/>
                <a:cs typeface="Calibri"/>
              </a:rPr>
              <a:t>ballots </a:t>
            </a:r>
            <a:r>
              <a:rPr sz="1600" dirty="0">
                <a:latin typeface="Calibri"/>
                <a:cs typeface="Calibri"/>
              </a:rPr>
              <a:t>69 and 70 give a </a:t>
            </a:r>
            <a:r>
              <a:rPr sz="1600" spc="-5" dirty="0">
                <a:latin typeface="Calibri"/>
                <a:cs typeface="Calibri"/>
              </a:rPr>
              <a:t>“Reject” </a:t>
            </a:r>
            <a:r>
              <a:rPr sz="1600" dirty="0">
                <a:latin typeface="Calibri"/>
                <a:cs typeface="Calibri"/>
              </a:rPr>
              <a:t>to </a:t>
            </a:r>
            <a:r>
              <a:rPr sz="1600" spc="-5" dirty="0">
                <a:latin typeface="Calibri"/>
                <a:cs typeface="Calibri"/>
              </a:rPr>
              <a:t>all of </a:t>
            </a:r>
            <a:r>
              <a:rPr sz="1600" dirty="0">
                <a:latin typeface="Calibri"/>
                <a:cs typeface="Calibri"/>
              </a:rPr>
              <a:t>the  candidates. </a:t>
            </a:r>
            <a:r>
              <a:rPr sz="1600" spc="-5" dirty="0">
                <a:latin typeface="Calibri"/>
                <a:cs typeface="Calibri"/>
              </a:rPr>
              <a:t>These </a:t>
            </a:r>
            <a:r>
              <a:rPr lang="en-US" sz="1600" spc="-5" dirty="0">
                <a:latin typeface="Calibri"/>
                <a:cs typeface="Calibri"/>
              </a:rPr>
              <a:t>two</a:t>
            </a:r>
            <a:r>
              <a:rPr sz="1600" dirty="0">
                <a:latin typeface="Calibri"/>
                <a:cs typeface="Calibri"/>
              </a:rPr>
              <a:t> votes cannot </a:t>
            </a:r>
            <a:r>
              <a:rPr sz="1600" spc="-5" dirty="0">
                <a:latin typeface="Calibri"/>
                <a:cs typeface="Calibri"/>
              </a:rPr>
              <a:t>be added </a:t>
            </a:r>
            <a:r>
              <a:rPr sz="1600" dirty="0">
                <a:latin typeface="Calibri"/>
                <a:cs typeface="Calibri"/>
              </a:rPr>
              <a:t>to </a:t>
            </a:r>
            <a:r>
              <a:rPr sz="1600" spc="-5" dirty="0">
                <a:latin typeface="Calibri"/>
                <a:cs typeface="Calibri"/>
              </a:rPr>
              <a:t>any  </a:t>
            </a:r>
            <a:r>
              <a:rPr sz="1600" dirty="0">
                <a:latin typeface="Calibri"/>
                <a:cs typeface="Calibri"/>
              </a:rPr>
              <a:t>candidate.</a:t>
            </a:r>
          </a:p>
        </p:txBody>
      </p:sp>
      <p:sp>
        <p:nvSpPr>
          <p:cNvPr id="914" name="object 914"/>
          <p:cNvSpPr txBox="1"/>
          <p:nvPr/>
        </p:nvSpPr>
        <p:spPr>
          <a:xfrm>
            <a:off x="3781939" y="5231130"/>
            <a:ext cx="643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98780" algn="l"/>
              </a:tabLst>
            </a:pPr>
            <a:r>
              <a:rPr sz="1800" b="1" spc="-5" dirty="0">
                <a:latin typeface="Calibri"/>
                <a:cs typeface="Calibri"/>
              </a:rPr>
              <a:t>6</a:t>
            </a:r>
            <a:r>
              <a:rPr sz="1800" b="1" dirty="0">
                <a:latin typeface="Calibri"/>
                <a:cs typeface="Calibri"/>
              </a:rPr>
              <a:t>9	</a:t>
            </a:r>
            <a:r>
              <a:rPr sz="1800" b="1" spc="-5" dirty="0">
                <a:latin typeface="Calibri"/>
                <a:cs typeface="Calibri"/>
              </a:rPr>
              <a:t>70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919" name="Slide Number Placeholder 918">
            <a:extLst>
              <a:ext uri="{FF2B5EF4-FFF2-40B4-BE49-F238E27FC236}">
                <a16:creationId xmlns:a16="http://schemas.microsoft.com/office/drawing/2014/main" id="{71BE8A2F-B067-F74E-822D-ED6E6871853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14</a:t>
            </a:fld>
            <a:endParaRPr lang="en-US" dirty="0"/>
          </a:p>
        </p:txBody>
      </p:sp>
      <p:pic>
        <p:nvPicPr>
          <p:cNvPr id="920" name="Picture 9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" y="1042416"/>
            <a:ext cx="3634910" cy="4242816"/>
          </a:xfrm>
          <a:prstGeom prst="rect">
            <a:avLst/>
          </a:prstGeom>
        </p:spPr>
      </p:pic>
      <p:grpSp>
        <p:nvGrpSpPr>
          <p:cNvPr id="922" name="Group 921"/>
          <p:cNvGrpSpPr/>
          <p:nvPr/>
        </p:nvGrpSpPr>
        <p:grpSpPr>
          <a:xfrm>
            <a:off x="4194981" y="4866294"/>
            <a:ext cx="255777" cy="251460"/>
            <a:chOff x="5118862" y="5316613"/>
            <a:chExt cx="255777" cy="251460"/>
          </a:xfrm>
        </p:grpSpPr>
        <p:sp>
          <p:nvSpPr>
            <p:cNvPr id="923" name="object 915"/>
            <p:cNvSpPr/>
            <p:nvPr/>
          </p:nvSpPr>
          <p:spPr>
            <a:xfrm>
              <a:off x="5118862" y="5334139"/>
              <a:ext cx="220979" cy="220979"/>
            </a:xfrm>
            <a:custGeom>
              <a:avLst/>
              <a:gdLst/>
              <a:ahLst/>
              <a:cxnLst/>
              <a:rect l="l" t="t" r="r" b="b"/>
              <a:pathLst>
                <a:path w="220979" h="220979">
                  <a:moveTo>
                    <a:pt x="0" y="0"/>
                  </a:moveTo>
                  <a:lnTo>
                    <a:pt x="220979" y="220979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24" name="object 916"/>
            <p:cNvSpPr/>
            <p:nvPr/>
          </p:nvSpPr>
          <p:spPr>
            <a:xfrm>
              <a:off x="5121910" y="5316613"/>
              <a:ext cx="252729" cy="251460"/>
            </a:xfrm>
            <a:custGeom>
              <a:avLst/>
              <a:gdLst/>
              <a:ahLst/>
              <a:cxnLst/>
              <a:rect l="l" t="t" r="r" b="b"/>
              <a:pathLst>
                <a:path w="252729" h="251460">
                  <a:moveTo>
                    <a:pt x="252222" y="0"/>
                  </a:moveTo>
                  <a:lnTo>
                    <a:pt x="0" y="25146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921" name="Group 920"/>
          <p:cNvGrpSpPr/>
          <p:nvPr/>
        </p:nvGrpSpPr>
        <p:grpSpPr>
          <a:xfrm>
            <a:off x="3788599" y="4883820"/>
            <a:ext cx="255777" cy="251460"/>
            <a:chOff x="5118862" y="5316613"/>
            <a:chExt cx="255777" cy="251460"/>
          </a:xfrm>
        </p:grpSpPr>
        <p:sp>
          <p:nvSpPr>
            <p:cNvPr id="915" name="object 915"/>
            <p:cNvSpPr/>
            <p:nvPr/>
          </p:nvSpPr>
          <p:spPr>
            <a:xfrm>
              <a:off x="5118862" y="5334139"/>
              <a:ext cx="220979" cy="220979"/>
            </a:xfrm>
            <a:custGeom>
              <a:avLst/>
              <a:gdLst/>
              <a:ahLst/>
              <a:cxnLst/>
              <a:rect l="l" t="t" r="r" b="b"/>
              <a:pathLst>
                <a:path w="220979" h="220979">
                  <a:moveTo>
                    <a:pt x="0" y="0"/>
                  </a:moveTo>
                  <a:lnTo>
                    <a:pt x="220979" y="220979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16" name="object 916"/>
            <p:cNvSpPr/>
            <p:nvPr/>
          </p:nvSpPr>
          <p:spPr>
            <a:xfrm>
              <a:off x="5121910" y="5316613"/>
              <a:ext cx="252729" cy="251460"/>
            </a:xfrm>
            <a:custGeom>
              <a:avLst/>
              <a:gdLst/>
              <a:ahLst/>
              <a:cxnLst/>
              <a:rect l="l" t="t" r="r" b="b"/>
              <a:pathLst>
                <a:path w="252729" h="251460">
                  <a:moveTo>
                    <a:pt x="252222" y="0"/>
                  </a:moveTo>
                  <a:lnTo>
                    <a:pt x="0" y="251460"/>
                  </a:lnTo>
                </a:path>
              </a:pathLst>
            </a:custGeom>
            <a:ln w="1905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7896" y="229616"/>
            <a:ext cx="456780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Order of the </a:t>
            </a:r>
            <a:r>
              <a:rPr spc="-80" dirty="0"/>
              <a:t> </a:t>
            </a:r>
            <a:r>
              <a:rPr spc="-5" dirty="0"/>
              <a:t>Candidates</a:t>
            </a:r>
          </a:p>
        </p:txBody>
      </p:sp>
      <p:sp>
        <p:nvSpPr>
          <p:cNvPr id="887" name="object 887"/>
          <p:cNvSpPr txBox="1"/>
          <p:nvPr/>
        </p:nvSpPr>
        <p:spPr>
          <a:xfrm>
            <a:off x="4897507" y="887984"/>
            <a:ext cx="5056505" cy="531556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dirty="0">
                <a:latin typeface="Calibri"/>
                <a:cs typeface="Calibri"/>
              </a:rPr>
              <a:t>running  totals </a:t>
            </a:r>
            <a:r>
              <a:rPr sz="1600" spc="-5" dirty="0">
                <a:latin typeface="Calibri"/>
                <a:cs typeface="Calibri"/>
              </a:rPr>
              <a:t>for </a:t>
            </a:r>
            <a:r>
              <a:rPr sz="1600" dirty="0">
                <a:latin typeface="Calibri"/>
                <a:cs typeface="Calibri"/>
              </a:rPr>
              <a:t>all ten candidates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lang="en-US" sz="1600" spc="-15" dirty="0">
                <a:latin typeface="Calibri"/>
                <a:cs typeface="Calibri"/>
              </a:rPr>
              <a:t>after completion of the vote count steps </a:t>
            </a:r>
            <a:r>
              <a:rPr sz="1600" dirty="0">
                <a:latin typeface="Calibri"/>
                <a:cs typeface="Calibri"/>
              </a:rPr>
              <a:t>are:</a:t>
            </a:r>
          </a:p>
        </p:txBody>
      </p:sp>
      <p:graphicFrame>
        <p:nvGraphicFramePr>
          <p:cNvPr id="888" name="object 8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3841106"/>
              </p:ext>
            </p:extLst>
          </p:nvPr>
        </p:nvGraphicFramePr>
        <p:xfrm>
          <a:off x="4965700" y="1492250"/>
          <a:ext cx="1915160" cy="33649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0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49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413">
                <a:tc>
                  <a:txBody>
                    <a:bodyPr/>
                    <a:lstStyle/>
                    <a:p>
                      <a:pPr marL="31750">
                        <a:lnSpc>
                          <a:spcPts val="1710"/>
                        </a:lnSpc>
                      </a:pPr>
                      <a:r>
                        <a:rPr sz="1800" b="1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Blue</a:t>
                      </a:r>
                      <a:r>
                        <a:rPr sz="1800" b="1" u="heavy" spc="-15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11454">
                        <a:lnSpc>
                          <a:spcPts val="1710"/>
                        </a:lnSpc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lang="en-US" sz="1800" b="1" dirty="0">
                          <a:latin typeface="Calibri"/>
                          <a:cs typeface="Calibri"/>
                        </a:rPr>
                        <a:t>4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23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800" b="1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Red</a:t>
                      </a:r>
                      <a:r>
                        <a:rPr sz="1800" b="1" u="heavy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-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L="211454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11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254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61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lang="en-US" sz="1800" b="1" u="heavy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Gray</a:t>
                      </a:r>
                      <a:r>
                        <a:rPr sz="1800" b="1" u="heavy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-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L="21018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lang="en-US" sz="1800" b="1" dirty="0">
                          <a:latin typeface="Calibri"/>
                          <a:cs typeface="Calibri"/>
                        </a:rPr>
                        <a:t>11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254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61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lang="en-US" sz="1800" b="1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Orange</a:t>
                      </a:r>
                      <a:r>
                        <a:rPr sz="1800" b="1" u="heavy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-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21209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lang="en-US" sz="1800" b="1" dirty="0">
                          <a:latin typeface="Calibri"/>
                          <a:cs typeface="Calibri"/>
                        </a:rPr>
                        <a:t>8</a:t>
                      </a:r>
                      <a:endParaRPr sz="1800" b="1" dirty="0">
                        <a:latin typeface="Calibri"/>
                        <a:cs typeface="Calibri"/>
                      </a:endParaRPr>
                    </a:p>
                  </a:txBody>
                  <a:tcPr marL="0" marR="0" marT="317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23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lang="en-US" sz="1800" b="1" u="heavy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Dark-blue -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L="2095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lang="en-US" sz="1800" b="1" dirty="0">
                          <a:latin typeface="Calibri"/>
                          <a:cs typeface="Calibri"/>
                        </a:rPr>
                        <a:t>6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254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861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lang="en-US" sz="1800" b="1" dirty="0">
                          <a:latin typeface="Calibri"/>
                          <a:cs typeface="Calibri"/>
                        </a:rPr>
                        <a:t>Yellow -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L="21082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lang="en-US" sz="1800" b="1" dirty="0">
                          <a:latin typeface="Calibri"/>
                          <a:cs typeface="Calibri"/>
                        </a:rPr>
                        <a:t>5</a:t>
                      </a:r>
                      <a:endParaRPr sz="1800" b="1" dirty="0">
                        <a:latin typeface="Calibri"/>
                        <a:cs typeface="Calibri"/>
                      </a:endParaRPr>
                    </a:p>
                  </a:txBody>
                  <a:tcPr marL="0" marR="0" marT="254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861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lang="en-US" sz="1800" b="1" u="heavy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cs typeface="Calibri"/>
                        </a:rPr>
                        <a:t>Purple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-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21082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4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75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8233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lang="en-US" sz="1800" b="1" dirty="0">
                          <a:latin typeface="Calibri"/>
                          <a:cs typeface="Calibri"/>
                        </a:rPr>
                        <a:t>Green -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L="21082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4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254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861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800" b="1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Light-green</a:t>
                      </a:r>
                      <a:r>
                        <a:rPr sz="1800" b="1" u="heavy" spc="-25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-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L="21209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3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254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8798">
                <a:tc>
                  <a:txBody>
                    <a:bodyPr/>
                    <a:lstStyle/>
                    <a:p>
                      <a:pPr marL="31750">
                        <a:lnSpc>
                          <a:spcPts val="2150"/>
                        </a:lnSpc>
                        <a:spcBef>
                          <a:spcPts val="25"/>
                        </a:spcBef>
                      </a:pPr>
                      <a:r>
                        <a:rPr sz="1800" b="1" u="heavy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Pink 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-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210820">
                        <a:lnSpc>
                          <a:spcPts val="2150"/>
                        </a:lnSpc>
                        <a:spcBef>
                          <a:spcPts val="25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2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75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889" name="Slide Number Placeholder 888">
            <a:extLst>
              <a:ext uri="{FF2B5EF4-FFF2-40B4-BE49-F238E27FC236}">
                <a16:creationId xmlns:a16="http://schemas.microsoft.com/office/drawing/2014/main" id="{FE98B20A-536B-DB4D-954D-0DCA5C089B5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15</a:t>
            </a:fld>
            <a:endParaRPr lang="en-US" dirty="0"/>
          </a:p>
        </p:txBody>
      </p:sp>
      <p:pic>
        <p:nvPicPr>
          <p:cNvPr id="891" name="Picture 8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1042416"/>
            <a:ext cx="3634910" cy="4242816"/>
          </a:xfrm>
          <a:prstGeom prst="rect">
            <a:avLst/>
          </a:prstGeom>
        </p:spPr>
      </p:pic>
      <p:sp>
        <p:nvSpPr>
          <p:cNvPr id="892" name="Rectangle 891"/>
          <p:cNvSpPr/>
          <p:nvPr/>
        </p:nvSpPr>
        <p:spPr>
          <a:xfrm>
            <a:off x="3670300" y="4692650"/>
            <a:ext cx="914400" cy="76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7896" y="218947"/>
            <a:ext cx="4339203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Selection of </a:t>
            </a:r>
            <a:r>
              <a:rPr spc="-5" dirty="0"/>
              <a:t>Winning</a:t>
            </a:r>
            <a:r>
              <a:rPr spc="-80" dirty="0"/>
              <a:t> </a:t>
            </a:r>
            <a:r>
              <a:rPr spc="-5" dirty="0"/>
              <a:t>Candidates</a:t>
            </a:r>
          </a:p>
        </p:txBody>
      </p:sp>
      <p:sp>
        <p:nvSpPr>
          <p:cNvPr id="887" name="object 887"/>
          <p:cNvSpPr txBox="1"/>
          <p:nvPr/>
        </p:nvSpPr>
        <p:spPr>
          <a:xfrm>
            <a:off x="4897507" y="877315"/>
            <a:ext cx="5056505" cy="775212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sz="1600" spc="-5" dirty="0">
                <a:latin typeface="Calibri"/>
                <a:cs typeface="Calibri"/>
              </a:rPr>
              <a:t>The seven </a:t>
            </a:r>
            <a:r>
              <a:rPr sz="1600" dirty="0">
                <a:latin typeface="Calibri"/>
                <a:cs typeface="Calibri"/>
              </a:rPr>
              <a:t>candidates with the </a:t>
            </a:r>
            <a:r>
              <a:rPr sz="1600" spc="-5" dirty="0">
                <a:latin typeface="Calibri"/>
                <a:cs typeface="Calibri"/>
              </a:rPr>
              <a:t>highest number of  affirmed </a:t>
            </a:r>
            <a:r>
              <a:rPr sz="1600" dirty="0">
                <a:latin typeface="Calibri"/>
                <a:cs typeface="Calibri"/>
              </a:rPr>
              <a:t>evaluations </a:t>
            </a:r>
            <a:r>
              <a:rPr lang="en-US" sz="1600" dirty="0">
                <a:latin typeface="Calibri"/>
                <a:cs typeface="Calibri"/>
              </a:rPr>
              <a:t>(votes) </a:t>
            </a:r>
            <a:r>
              <a:rPr sz="1600" spc="-5" dirty="0">
                <a:latin typeface="Calibri"/>
                <a:cs typeface="Calibri"/>
              </a:rPr>
              <a:t>are </a:t>
            </a:r>
            <a:r>
              <a:rPr sz="1600" dirty="0">
                <a:latin typeface="Calibri"/>
                <a:cs typeface="Calibri"/>
              </a:rPr>
              <a:t>elected. </a:t>
            </a:r>
            <a:r>
              <a:rPr lang="en-US" sz="1600" spc="-5" dirty="0">
                <a:latin typeface="Calibri"/>
                <a:cs typeface="Calibri"/>
              </a:rPr>
              <a:t>Candidates </a:t>
            </a:r>
            <a:r>
              <a:rPr lang="en-US" sz="1600" b="1" u="sng" spc="-5" dirty="0">
                <a:latin typeface="Calibri"/>
                <a:cs typeface="Calibri"/>
              </a:rPr>
              <a:t>green</a:t>
            </a:r>
            <a:r>
              <a:rPr lang="en-US" sz="1600" spc="-5" dirty="0">
                <a:latin typeface="Calibri"/>
                <a:cs typeface="Calibri"/>
              </a:rPr>
              <a:t>, </a:t>
            </a:r>
            <a:r>
              <a:rPr lang="en-US" sz="1600" b="1" u="sng" spc="-5" dirty="0">
                <a:latin typeface="Calibri"/>
                <a:cs typeface="Calibri"/>
              </a:rPr>
              <a:t>light-green</a:t>
            </a:r>
            <a:r>
              <a:rPr lang="en-US" sz="1600" spc="-5" dirty="0">
                <a:latin typeface="Calibri"/>
                <a:cs typeface="Calibri"/>
              </a:rPr>
              <a:t> and </a:t>
            </a:r>
            <a:r>
              <a:rPr lang="en-US" sz="1600" b="1" u="sng" spc="-5" dirty="0">
                <a:latin typeface="Calibri"/>
                <a:cs typeface="Calibri"/>
              </a:rPr>
              <a:t>pink</a:t>
            </a:r>
            <a:r>
              <a:rPr lang="en-US" sz="1600" spc="-5" dirty="0">
                <a:latin typeface="Calibri"/>
                <a:cs typeface="Calibri"/>
              </a:rPr>
              <a:t> are eliminated.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888" name="object 888"/>
          <p:cNvSpPr txBox="1"/>
          <p:nvPr/>
        </p:nvSpPr>
        <p:spPr>
          <a:xfrm>
            <a:off x="4897506" y="1752560"/>
            <a:ext cx="1592193" cy="35412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87350">
              <a:lnSpc>
                <a:spcPct val="127000"/>
              </a:lnSpc>
              <a:spcBef>
                <a:spcPts val="95"/>
              </a:spcBef>
            </a:pPr>
            <a:r>
              <a:rPr sz="18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Blue </a:t>
            </a:r>
            <a:r>
              <a:rPr lang="en-US" sz="1800" dirty="0">
                <a:latin typeface="Calibri"/>
                <a:cs typeface="Calibri"/>
              </a:rPr>
              <a:t>–</a:t>
            </a:r>
            <a:r>
              <a:rPr sz="1800" dirty="0">
                <a:latin typeface="Calibri"/>
                <a:cs typeface="Calibri"/>
              </a:rPr>
              <a:t> </a:t>
            </a:r>
            <a:endParaRPr lang="en-US" sz="1800" dirty="0">
              <a:latin typeface="Calibri"/>
              <a:cs typeface="Calibri"/>
            </a:endParaRPr>
          </a:p>
          <a:p>
            <a:pPr marL="12700" marR="387350">
              <a:lnSpc>
                <a:spcPct val="127000"/>
              </a:lnSpc>
              <a:spcBef>
                <a:spcPts val="95"/>
              </a:spcBef>
            </a:pPr>
            <a:r>
              <a:rPr sz="18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Red </a:t>
            </a:r>
            <a:r>
              <a:rPr sz="1800" b="1" dirty="0">
                <a:latin typeface="Calibri"/>
                <a:cs typeface="Calibri"/>
              </a:rPr>
              <a:t>-  </a:t>
            </a:r>
            <a:endParaRPr lang="en-US" sz="1800" b="1" dirty="0">
              <a:latin typeface="Calibri"/>
              <a:cs typeface="Calibri"/>
            </a:endParaRPr>
          </a:p>
          <a:p>
            <a:pPr marL="12700" marR="387350">
              <a:lnSpc>
                <a:spcPct val="127000"/>
              </a:lnSpc>
              <a:spcBef>
                <a:spcPts val="95"/>
              </a:spcBef>
            </a:pPr>
            <a:r>
              <a:rPr lang="en-US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Gray -</a:t>
            </a:r>
          </a:p>
          <a:p>
            <a:pPr marL="12700" marR="387350">
              <a:lnSpc>
                <a:spcPct val="127000"/>
              </a:lnSpc>
              <a:spcBef>
                <a:spcPts val="95"/>
              </a:spcBef>
            </a:pP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Orange</a:t>
            </a:r>
            <a:r>
              <a:rPr sz="1800" b="1" u="heavy" spc="-8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-  </a:t>
            </a:r>
            <a:r>
              <a:rPr sz="18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Yellow</a:t>
            </a:r>
            <a:r>
              <a:rPr sz="1800" b="1" u="heavy" spc="-5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-</a:t>
            </a:r>
            <a:endParaRPr sz="1800" dirty="0">
              <a:latin typeface="Calibri"/>
              <a:cs typeface="Calibri"/>
            </a:endParaRPr>
          </a:p>
          <a:p>
            <a:pPr marL="12700" marR="147955">
              <a:lnSpc>
                <a:spcPct val="126899"/>
              </a:lnSpc>
              <a:spcBef>
                <a:spcPts val="5"/>
              </a:spcBef>
            </a:pPr>
            <a:r>
              <a:rPr lang="en-US" b="1" u="heavy" spc="-5" dirty="0">
                <a:uFill>
                  <a:solidFill>
                    <a:srgbClr val="000000"/>
                  </a:solidFill>
                </a:uFill>
                <a:cs typeface="Calibri"/>
              </a:rPr>
              <a:t>Dark-blue </a:t>
            </a:r>
            <a:r>
              <a:rPr sz="1800" b="1" dirty="0">
                <a:latin typeface="Calibri"/>
                <a:cs typeface="Calibri"/>
              </a:rPr>
              <a:t>-</a:t>
            </a:r>
            <a:endParaRPr sz="1800" dirty="0">
              <a:latin typeface="Calibri"/>
              <a:cs typeface="Calibri"/>
            </a:endParaRPr>
          </a:p>
          <a:p>
            <a:pPr marL="12700" marR="502284">
              <a:lnSpc>
                <a:spcPct val="126899"/>
              </a:lnSpc>
              <a:spcBef>
                <a:spcPts val="5"/>
              </a:spcBef>
            </a:pPr>
            <a:r>
              <a:rPr lang="en-US" b="1" u="heavy" spc="-5" dirty="0">
                <a:uFill>
                  <a:solidFill>
                    <a:srgbClr val="000000"/>
                  </a:solidFill>
                </a:uFill>
                <a:cs typeface="Calibri"/>
              </a:rPr>
              <a:t>Purple -   Green</a:t>
            </a:r>
            <a:r>
              <a:rPr lang="en-US" sz="1800" b="1" u="heavy" spc="-9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b="1" dirty="0">
                <a:latin typeface="Calibri"/>
                <a:cs typeface="Calibri"/>
              </a:rPr>
              <a:t>- </a:t>
            </a:r>
            <a:r>
              <a:rPr sz="18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Light-green</a:t>
            </a:r>
            <a:r>
              <a:rPr sz="1800" b="1" u="heavy" spc="-10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8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Pink </a:t>
            </a:r>
            <a:r>
              <a:rPr sz="1800" b="1" dirty="0">
                <a:latin typeface="Calibri"/>
                <a:cs typeface="Calibri"/>
              </a:rPr>
              <a:t>-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889" name="object 889"/>
          <p:cNvSpPr txBox="1"/>
          <p:nvPr/>
        </p:nvSpPr>
        <p:spPr>
          <a:xfrm>
            <a:off x="6515860" y="1752560"/>
            <a:ext cx="259079" cy="354969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680"/>
              </a:spcBef>
            </a:pPr>
            <a:r>
              <a:rPr sz="1800" b="1" dirty="0">
                <a:latin typeface="Calibri"/>
                <a:cs typeface="Calibri"/>
              </a:rPr>
              <a:t>1</a:t>
            </a:r>
            <a:r>
              <a:rPr lang="en-US" sz="1800" b="1" dirty="0">
                <a:latin typeface="Calibri"/>
                <a:cs typeface="Calibri"/>
              </a:rPr>
              <a:t>4</a:t>
            </a:r>
            <a:endParaRPr sz="1800" dirty="0">
              <a:latin typeface="Calibri"/>
              <a:cs typeface="Calibri"/>
            </a:endParaRPr>
          </a:p>
          <a:p>
            <a:pPr marL="13970">
              <a:lnSpc>
                <a:spcPct val="100000"/>
              </a:lnSpc>
              <a:spcBef>
                <a:spcPts val="580"/>
              </a:spcBef>
            </a:pPr>
            <a:r>
              <a:rPr sz="1800" b="1" spc="-5" dirty="0">
                <a:latin typeface="Calibri"/>
                <a:cs typeface="Calibri"/>
              </a:rPr>
              <a:t>1</a:t>
            </a:r>
            <a:r>
              <a:rPr sz="1800" b="1" dirty="0">
                <a:latin typeface="Calibri"/>
                <a:cs typeface="Calibri"/>
              </a:rPr>
              <a:t>1</a:t>
            </a:r>
            <a:endParaRPr sz="1800" dirty="0">
              <a:latin typeface="Calibri"/>
              <a:cs typeface="Calibri"/>
            </a:endParaRPr>
          </a:p>
          <a:p>
            <a:pPr marL="13335">
              <a:lnSpc>
                <a:spcPct val="100000"/>
              </a:lnSpc>
              <a:spcBef>
                <a:spcPts val="585"/>
              </a:spcBef>
            </a:pPr>
            <a:r>
              <a:rPr lang="en-US" b="1" dirty="0">
                <a:latin typeface="Calibri"/>
                <a:cs typeface="Calibri"/>
              </a:rPr>
              <a:t>11</a:t>
            </a:r>
            <a:endParaRPr sz="1800" dirty="0">
              <a:latin typeface="Calibri"/>
              <a:cs typeface="Calibri"/>
            </a:endParaRPr>
          </a:p>
          <a:p>
            <a:pPr marL="14604">
              <a:lnSpc>
                <a:spcPct val="100000"/>
              </a:lnSpc>
              <a:spcBef>
                <a:spcPts val="585"/>
              </a:spcBef>
            </a:pPr>
            <a:r>
              <a:rPr lang="en-US" b="1" dirty="0">
                <a:latin typeface="Calibri"/>
                <a:cs typeface="Calibri"/>
              </a:rPr>
              <a:t>8</a:t>
            </a:r>
            <a:endParaRPr sz="18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85"/>
              </a:spcBef>
            </a:pPr>
            <a:r>
              <a:rPr lang="en-US" sz="1800" b="1" dirty="0">
                <a:latin typeface="Calibri"/>
                <a:cs typeface="Calibri"/>
              </a:rPr>
              <a:t>5</a:t>
            </a:r>
            <a:endParaRPr sz="1800" dirty="0">
              <a:latin typeface="Calibri"/>
              <a:cs typeface="Calibri"/>
            </a:endParaRPr>
          </a:p>
          <a:p>
            <a:pPr marL="13335">
              <a:lnSpc>
                <a:spcPct val="100000"/>
              </a:lnSpc>
              <a:spcBef>
                <a:spcPts val="580"/>
              </a:spcBef>
            </a:pPr>
            <a:r>
              <a:rPr lang="en-US" sz="1800" b="1" dirty="0">
                <a:latin typeface="Calibri"/>
                <a:cs typeface="Calibri"/>
              </a:rPr>
              <a:t>6</a:t>
            </a:r>
            <a:endParaRPr sz="1800" b="1" dirty="0">
              <a:latin typeface="Calibri"/>
              <a:cs typeface="Calibri"/>
            </a:endParaRPr>
          </a:p>
          <a:p>
            <a:pPr marL="13335">
              <a:lnSpc>
                <a:spcPct val="100000"/>
              </a:lnSpc>
              <a:spcBef>
                <a:spcPts val="590"/>
              </a:spcBef>
            </a:pPr>
            <a:r>
              <a:rPr sz="1800" b="1" dirty="0">
                <a:latin typeface="Calibri"/>
                <a:cs typeface="Calibri"/>
              </a:rPr>
              <a:t>4</a:t>
            </a:r>
            <a:endParaRPr sz="1800" dirty="0">
              <a:latin typeface="Calibri"/>
              <a:cs typeface="Calibri"/>
            </a:endParaRPr>
          </a:p>
          <a:p>
            <a:pPr marL="13335">
              <a:lnSpc>
                <a:spcPct val="100000"/>
              </a:lnSpc>
              <a:spcBef>
                <a:spcPts val="580"/>
              </a:spcBef>
            </a:pPr>
            <a:r>
              <a:rPr sz="1800" b="1" dirty="0">
                <a:latin typeface="Calibri"/>
                <a:cs typeface="Calibri"/>
              </a:rPr>
              <a:t>4</a:t>
            </a:r>
            <a:endParaRPr sz="1800" dirty="0">
              <a:latin typeface="Calibri"/>
              <a:cs typeface="Calibri"/>
            </a:endParaRPr>
          </a:p>
          <a:p>
            <a:pPr marL="14604">
              <a:lnSpc>
                <a:spcPct val="100000"/>
              </a:lnSpc>
              <a:spcBef>
                <a:spcPts val="585"/>
              </a:spcBef>
            </a:pPr>
            <a:r>
              <a:rPr sz="1800" b="1" dirty="0">
                <a:latin typeface="Calibri"/>
                <a:cs typeface="Calibri"/>
              </a:rPr>
              <a:t>3</a:t>
            </a:r>
            <a:endParaRPr sz="1800" dirty="0">
              <a:latin typeface="Calibri"/>
              <a:cs typeface="Calibri"/>
            </a:endParaRPr>
          </a:p>
          <a:p>
            <a:pPr marL="13335">
              <a:lnSpc>
                <a:spcPct val="100000"/>
              </a:lnSpc>
              <a:spcBef>
                <a:spcPts val="580"/>
              </a:spcBef>
            </a:pPr>
            <a:r>
              <a:rPr sz="1800" b="1" dirty="0">
                <a:latin typeface="Calibri"/>
                <a:cs typeface="Calibri"/>
              </a:rPr>
              <a:t>2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890" name="object 890"/>
          <p:cNvSpPr txBox="1"/>
          <p:nvPr/>
        </p:nvSpPr>
        <p:spPr>
          <a:xfrm>
            <a:off x="780420" y="5593333"/>
            <a:ext cx="2836677" cy="126252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sz="1600" spc="-5" dirty="0">
                <a:latin typeface="Calibri"/>
                <a:cs typeface="Calibri"/>
              </a:rPr>
              <a:t>Candidate </a:t>
            </a: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gr</a:t>
            </a:r>
            <a:r>
              <a:rPr lang="en-US" sz="16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een</a:t>
            </a:r>
            <a:r>
              <a:rPr sz="1600" b="1" spc="-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is selected by  lot not </a:t>
            </a:r>
            <a:r>
              <a:rPr sz="1600" dirty="0">
                <a:latin typeface="Calibri"/>
                <a:cs typeface="Calibri"/>
              </a:rPr>
              <a:t>to </a:t>
            </a:r>
            <a:r>
              <a:rPr sz="1600" spc="-5" dirty="0">
                <a:latin typeface="Calibri"/>
                <a:cs typeface="Calibri"/>
              </a:rPr>
              <a:t>be one of </a:t>
            </a:r>
            <a:r>
              <a:rPr sz="1600" dirty="0">
                <a:latin typeface="Calibri"/>
                <a:cs typeface="Calibri"/>
              </a:rPr>
              <a:t>the </a:t>
            </a:r>
            <a:r>
              <a:rPr lang="en-US" sz="1600" dirty="0">
                <a:latin typeface="Calibri"/>
                <a:cs typeface="Calibri"/>
              </a:rPr>
              <a:t>seven</a:t>
            </a:r>
            <a:r>
              <a:rPr sz="1600" dirty="0">
                <a:latin typeface="Calibri"/>
                <a:cs typeface="Calibri"/>
              </a:rPr>
              <a:t>  winners. </a:t>
            </a:r>
            <a:r>
              <a:rPr sz="1600" spc="-5" dirty="0">
                <a:latin typeface="Calibri"/>
                <a:cs typeface="Calibri"/>
              </a:rPr>
              <a:t>This is because  </a:t>
            </a:r>
            <a:r>
              <a:rPr sz="1600" dirty="0">
                <a:latin typeface="Calibri"/>
                <a:cs typeface="Calibri"/>
              </a:rPr>
              <a:t>candidate </a:t>
            </a:r>
            <a:r>
              <a:rPr lang="en-US" sz="16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Purple</a:t>
            </a:r>
            <a:r>
              <a:rPr sz="1600" b="1" spc="-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also ha</a:t>
            </a:r>
            <a:r>
              <a:rPr lang="en-US" sz="1600" spc="-5" dirty="0">
                <a:latin typeface="Calibri"/>
                <a:cs typeface="Calibri"/>
              </a:rPr>
              <a:t>s 4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affirmed  </a:t>
            </a:r>
            <a:r>
              <a:rPr sz="1600" dirty="0">
                <a:latin typeface="Calibri"/>
                <a:cs typeface="Calibri"/>
              </a:rPr>
              <a:t>evaluations.</a:t>
            </a:r>
          </a:p>
        </p:txBody>
      </p:sp>
      <p:sp>
        <p:nvSpPr>
          <p:cNvPr id="909" name="object 909"/>
          <p:cNvSpPr/>
          <p:nvPr/>
        </p:nvSpPr>
        <p:spPr>
          <a:xfrm>
            <a:off x="5092331" y="4307276"/>
            <a:ext cx="220979" cy="220979"/>
          </a:xfrm>
          <a:custGeom>
            <a:avLst/>
            <a:gdLst/>
            <a:ahLst/>
            <a:cxnLst/>
            <a:rect l="l" t="t" r="r" b="b"/>
            <a:pathLst>
              <a:path w="220979" h="220979">
                <a:moveTo>
                  <a:pt x="0" y="0"/>
                </a:moveTo>
                <a:lnTo>
                  <a:pt x="220979" y="220979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10" name="object 910"/>
          <p:cNvSpPr/>
          <p:nvPr/>
        </p:nvSpPr>
        <p:spPr>
          <a:xfrm>
            <a:off x="5095379" y="4289750"/>
            <a:ext cx="252729" cy="252729"/>
          </a:xfrm>
          <a:custGeom>
            <a:avLst/>
            <a:gdLst/>
            <a:ahLst/>
            <a:cxnLst/>
            <a:rect l="l" t="t" r="r" b="b"/>
            <a:pathLst>
              <a:path w="252729" h="252729">
                <a:moveTo>
                  <a:pt x="252222" y="0"/>
                </a:moveTo>
                <a:lnTo>
                  <a:pt x="0" y="252222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11" name="object 911"/>
          <p:cNvSpPr/>
          <p:nvPr/>
        </p:nvSpPr>
        <p:spPr>
          <a:xfrm>
            <a:off x="5103481" y="4693685"/>
            <a:ext cx="209829" cy="195506"/>
          </a:xfrm>
          <a:custGeom>
            <a:avLst/>
            <a:gdLst/>
            <a:ahLst/>
            <a:cxnLst/>
            <a:rect l="l" t="t" r="r" b="b"/>
            <a:pathLst>
              <a:path w="220979" h="222250">
                <a:moveTo>
                  <a:pt x="0" y="0"/>
                </a:moveTo>
                <a:lnTo>
                  <a:pt x="220979" y="221742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12" name="object 912"/>
          <p:cNvSpPr/>
          <p:nvPr/>
        </p:nvSpPr>
        <p:spPr>
          <a:xfrm>
            <a:off x="5108131" y="4680434"/>
            <a:ext cx="239977" cy="221201"/>
          </a:xfrm>
          <a:custGeom>
            <a:avLst/>
            <a:gdLst/>
            <a:ahLst/>
            <a:cxnLst/>
            <a:rect l="l" t="t" r="r" b="b"/>
            <a:pathLst>
              <a:path w="252729" h="251460">
                <a:moveTo>
                  <a:pt x="252222" y="0"/>
                </a:moveTo>
                <a:lnTo>
                  <a:pt x="0" y="25146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13" name="object 913"/>
          <p:cNvSpPr/>
          <p:nvPr/>
        </p:nvSpPr>
        <p:spPr>
          <a:xfrm>
            <a:off x="5136871" y="5083296"/>
            <a:ext cx="209829" cy="194387"/>
          </a:xfrm>
          <a:custGeom>
            <a:avLst/>
            <a:gdLst/>
            <a:ahLst/>
            <a:cxnLst/>
            <a:rect l="l" t="t" r="r" b="b"/>
            <a:pathLst>
              <a:path w="220979" h="220979">
                <a:moveTo>
                  <a:pt x="0" y="0"/>
                </a:moveTo>
                <a:lnTo>
                  <a:pt x="220979" y="220980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15" name="object 915"/>
          <p:cNvSpPr txBox="1"/>
          <p:nvPr/>
        </p:nvSpPr>
        <p:spPr>
          <a:xfrm>
            <a:off x="7057777" y="5155945"/>
            <a:ext cx="2914015" cy="1506182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dirty="0">
                <a:latin typeface="Calibri"/>
                <a:cs typeface="Calibri"/>
              </a:rPr>
              <a:t>X’s </a:t>
            </a:r>
            <a:r>
              <a:rPr sz="1600" spc="-5" dirty="0">
                <a:latin typeface="Calibri"/>
                <a:cs typeface="Calibri"/>
              </a:rPr>
              <a:t>on </a:t>
            </a:r>
            <a:r>
              <a:rPr sz="160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last </a:t>
            </a:r>
            <a:r>
              <a:rPr lang="en-US" sz="1600" spc="-5" dirty="0">
                <a:latin typeface="Calibri"/>
                <a:cs typeface="Calibri"/>
              </a:rPr>
              <a:t>nine</a:t>
            </a:r>
            <a:r>
              <a:rPr sz="1600" dirty="0">
                <a:latin typeface="Calibri"/>
                <a:cs typeface="Calibri"/>
              </a:rPr>
              <a:t> color-coded voters refer to candidates that </a:t>
            </a:r>
            <a:r>
              <a:rPr lang="en-US" sz="1600" dirty="0">
                <a:latin typeface="Calibri"/>
                <a:cs typeface="Calibri"/>
              </a:rPr>
              <a:t>are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not </a:t>
            </a:r>
            <a:r>
              <a:rPr sz="1600" dirty="0">
                <a:latin typeface="Calibri"/>
                <a:cs typeface="Calibri"/>
              </a:rPr>
              <a:t>elected</a:t>
            </a:r>
            <a:r>
              <a:rPr lang="en-US" sz="1600" dirty="0">
                <a:latin typeface="Calibri"/>
                <a:cs typeface="Calibri"/>
              </a:rPr>
              <a:t>.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Nonetheless</a:t>
            </a:r>
            <a:r>
              <a:rPr sz="1600" dirty="0">
                <a:latin typeface="Calibri"/>
                <a:cs typeface="Calibri"/>
              </a:rPr>
              <a:t>, their votes will </a:t>
            </a:r>
            <a:r>
              <a:rPr sz="1600" spc="-5" dirty="0">
                <a:latin typeface="Calibri"/>
                <a:cs typeface="Calibri"/>
              </a:rPr>
              <a:t>be </a:t>
            </a:r>
            <a:r>
              <a:rPr sz="1600" dirty="0">
                <a:latin typeface="Calibri"/>
                <a:cs typeface="Calibri"/>
              </a:rPr>
              <a:t>counted </a:t>
            </a:r>
            <a:r>
              <a:rPr sz="1600" spc="-5" dirty="0">
                <a:latin typeface="Calibri"/>
                <a:cs typeface="Calibri"/>
              </a:rPr>
              <a:t>for one of </a:t>
            </a:r>
            <a:r>
              <a:rPr sz="1600" dirty="0">
                <a:latin typeface="Calibri"/>
                <a:cs typeface="Calibri"/>
              </a:rPr>
              <a:t>the seven elected candidates as </a:t>
            </a:r>
            <a:r>
              <a:rPr sz="1600" spc="-5" dirty="0">
                <a:latin typeface="Calibri"/>
                <a:cs typeface="Calibri"/>
              </a:rPr>
              <a:t>shown</a:t>
            </a:r>
            <a:r>
              <a:rPr sz="1600" spc="-105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 </a:t>
            </a:r>
            <a:r>
              <a:rPr sz="160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following</a:t>
            </a:r>
            <a:r>
              <a:rPr sz="1600" spc="-1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slide.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916" name="object 916"/>
          <p:cNvSpPr/>
          <p:nvPr/>
        </p:nvSpPr>
        <p:spPr>
          <a:xfrm>
            <a:off x="3899935" y="5378450"/>
            <a:ext cx="2927978" cy="1466850"/>
          </a:xfrm>
          <a:custGeom>
            <a:avLst/>
            <a:gdLst/>
            <a:ahLst/>
            <a:cxnLst/>
            <a:rect l="l" t="t" r="r" b="b"/>
            <a:pathLst>
              <a:path w="3083559" h="1667509">
                <a:moveTo>
                  <a:pt x="406908" y="0"/>
                </a:moveTo>
                <a:lnTo>
                  <a:pt x="0" y="60960"/>
                </a:lnTo>
                <a:lnTo>
                  <a:pt x="210311" y="408725"/>
                </a:lnTo>
                <a:lnTo>
                  <a:pt x="210312" y="285750"/>
                </a:lnTo>
                <a:lnTo>
                  <a:pt x="307086" y="331128"/>
                </a:lnTo>
                <a:lnTo>
                  <a:pt x="307086" y="79248"/>
                </a:lnTo>
                <a:lnTo>
                  <a:pt x="406908" y="0"/>
                </a:lnTo>
                <a:close/>
              </a:path>
              <a:path w="3083559" h="1667509">
                <a:moveTo>
                  <a:pt x="213360" y="413766"/>
                </a:moveTo>
                <a:lnTo>
                  <a:pt x="210311" y="285750"/>
                </a:lnTo>
                <a:lnTo>
                  <a:pt x="210311" y="408725"/>
                </a:lnTo>
                <a:lnTo>
                  <a:pt x="213360" y="413766"/>
                </a:lnTo>
                <a:close/>
              </a:path>
              <a:path w="3083559" h="1667509">
                <a:moveTo>
                  <a:pt x="3083052" y="1253490"/>
                </a:moveTo>
                <a:lnTo>
                  <a:pt x="2747772" y="1159764"/>
                </a:lnTo>
                <a:lnTo>
                  <a:pt x="2685288" y="1193292"/>
                </a:lnTo>
                <a:lnTo>
                  <a:pt x="307086" y="79248"/>
                </a:lnTo>
                <a:lnTo>
                  <a:pt x="307086" y="331128"/>
                </a:lnTo>
                <a:lnTo>
                  <a:pt x="2587752" y="1400556"/>
                </a:lnTo>
                <a:lnTo>
                  <a:pt x="2602992" y="1470660"/>
                </a:lnTo>
                <a:lnTo>
                  <a:pt x="2830830" y="1627412"/>
                </a:lnTo>
                <a:lnTo>
                  <a:pt x="2830830" y="1387602"/>
                </a:lnTo>
                <a:lnTo>
                  <a:pt x="3083052" y="1253490"/>
                </a:lnTo>
                <a:close/>
              </a:path>
              <a:path w="3083559" h="1667509">
                <a:moveTo>
                  <a:pt x="2888742" y="1667256"/>
                </a:moveTo>
                <a:lnTo>
                  <a:pt x="2830830" y="1387602"/>
                </a:lnTo>
                <a:lnTo>
                  <a:pt x="2830830" y="1627412"/>
                </a:lnTo>
                <a:lnTo>
                  <a:pt x="2888742" y="1667256"/>
                </a:lnTo>
                <a:close/>
              </a:path>
            </a:pathLst>
          </a:custGeom>
          <a:solidFill>
            <a:srgbClr val="E8EEF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17" name="object 917"/>
          <p:cNvSpPr/>
          <p:nvPr/>
        </p:nvSpPr>
        <p:spPr>
          <a:xfrm>
            <a:off x="3899935" y="5378450"/>
            <a:ext cx="2927978" cy="1466850"/>
          </a:xfrm>
          <a:custGeom>
            <a:avLst/>
            <a:gdLst/>
            <a:ahLst/>
            <a:cxnLst/>
            <a:rect l="l" t="t" r="r" b="b"/>
            <a:pathLst>
              <a:path w="3083559" h="1667509">
                <a:moveTo>
                  <a:pt x="0" y="60960"/>
                </a:moveTo>
                <a:lnTo>
                  <a:pt x="406908" y="0"/>
                </a:lnTo>
                <a:lnTo>
                  <a:pt x="307086" y="79248"/>
                </a:lnTo>
                <a:lnTo>
                  <a:pt x="2685288" y="1193292"/>
                </a:lnTo>
                <a:lnTo>
                  <a:pt x="2747772" y="1159764"/>
                </a:lnTo>
                <a:lnTo>
                  <a:pt x="3083052" y="1253490"/>
                </a:lnTo>
                <a:lnTo>
                  <a:pt x="2830830" y="1387602"/>
                </a:lnTo>
                <a:lnTo>
                  <a:pt x="2888742" y="1667256"/>
                </a:lnTo>
                <a:lnTo>
                  <a:pt x="2602992" y="1470660"/>
                </a:lnTo>
                <a:lnTo>
                  <a:pt x="2587752" y="1400556"/>
                </a:lnTo>
                <a:lnTo>
                  <a:pt x="210311" y="285750"/>
                </a:lnTo>
                <a:lnTo>
                  <a:pt x="213360" y="413766"/>
                </a:lnTo>
                <a:lnTo>
                  <a:pt x="0" y="6096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18" name="Slide Number Placeholder 917">
            <a:extLst>
              <a:ext uri="{FF2B5EF4-FFF2-40B4-BE49-F238E27FC236}">
                <a16:creationId xmlns:a16="http://schemas.microsoft.com/office/drawing/2014/main" id="{11BED69B-31C1-304B-A890-E12D508DAD0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16</a:t>
            </a:fld>
            <a:endParaRPr lang="en-US" dirty="0"/>
          </a:p>
        </p:txBody>
      </p:sp>
      <p:sp>
        <p:nvSpPr>
          <p:cNvPr id="921" name="object 914">
            <a:extLst>
              <a:ext uri="{FF2B5EF4-FFF2-40B4-BE49-F238E27FC236}">
                <a16:creationId xmlns:a16="http://schemas.microsoft.com/office/drawing/2014/main" id="{7B6DE592-E86F-4097-8182-107D71D5A23E}"/>
              </a:ext>
            </a:extLst>
          </p:cNvPr>
          <p:cNvSpPr/>
          <p:nvPr/>
        </p:nvSpPr>
        <p:spPr>
          <a:xfrm>
            <a:off x="5115706" y="5071241"/>
            <a:ext cx="239977" cy="222317"/>
          </a:xfrm>
          <a:custGeom>
            <a:avLst/>
            <a:gdLst/>
            <a:ahLst/>
            <a:cxnLst/>
            <a:rect l="l" t="t" r="r" b="b"/>
            <a:pathLst>
              <a:path w="252729" h="252729">
                <a:moveTo>
                  <a:pt x="252222" y="0"/>
                </a:moveTo>
                <a:lnTo>
                  <a:pt x="0" y="252222"/>
                </a:lnTo>
              </a:path>
            </a:pathLst>
          </a:custGeom>
          <a:ln w="1905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924" name="Picture 9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1042416"/>
            <a:ext cx="3634910" cy="4242816"/>
          </a:xfrm>
          <a:prstGeom prst="rect">
            <a:avLst/>
          </a:prstGeom>
        </p:spPr>
      </p:pic>
      <p:sp>
        <p:nvSpPr>
          <p:cNvPr id="925" name="Rectangle 924"/>
          <p:cNvSpPr/>
          <p:nvPr/>
        </p:nvSpPr>
        <p:spPr>
          <a:xfrm>
            <a:off x="3716436" y="4764738"/>
            <a:ext cx="868264" cy="526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14" name="Group 913"/>
          <p:cNvGrpSpPr/>
          <p:nvPr/>
        </p:nvGrpSpPr>
        <p:grpSpPr>
          <a:xfrm>
            <a:off x="1112919" y="4917623"/>
            <a:ext cx="242872" cy="221201"/>
            <a:chOff x="4347094" y="6750050"/>
            <a:chExt cx="255777" cy="251460"/>
          </a:xfrm>
        </p:grpSpPr>
        <p:sp>
          <p:nvSpPr>
            <p:cNvPr id="919" name="object 629"/>
            <p:cNvSpPr/>
            <p:nvPr/>
          </p:nvSpPr>
          <p:spPr>
            <a:xfrm>
              <a:off x="4395576" y="6778082"/>
              <a:ext cx="121285" cy="195580"/>
            </a:xfrm>
            <a:custGeom>
              <a:avLst/>
              <a:gdLst/>
              <a:ahLst/>
              <a:cxnLst/>
              <a:rect l="l" t="t" r="r" b="b"/>
              <a:pathLst>
                <a:path w="121285" h="195579">
                  <a:moveTo>
                    <a:pt x="33527" y="152233"/>
                  </a:moveTo>
                  <a:lnTo>
                    <a:pt x="33527" y="135636"/>
                  </a:lnTo>
                  <a:lnTo>
                    <a:pt x="24122" y="141910"/>
                  </a:lnTo>
                  <a:lnTo>
                    <a:pt x="15430" y="149256"/>
                  </a:lnTo>
                  <a:lnTo>
                    <a:pt x="7596" y="157603"/>
                  </a:lnTo>
                  <a:lnTo>
                    <a:pt x="761" y="166878"/>
                  </a:lnTo>
                  <a:lnTo>
                    <a:pt x="0" y="169926"/>
                  </a:lnTo>
                  <a:lnTo>
                    <a:pt x="761" y="172974"/>
                  </a:lnTo>
                  <a:lnTo>
                    <a:pt x="1447" y="175031"/>
                  </a:lnTo>
                  <a:lnTo>
                    <a:pt x="12191" y="171450"/>
                  </a:lnTo>
                  <a:lnTo>
                    <a:pt x="21347" y="163008"/>
                  </a:lnTo>
                  <a:lnTo>
                    <a:pt x="30575" y="154781"/>
                  </a:lnTo>
                  <a:lnTo>
                    <a:pt x="33527" y="152233"/>
                  </a:lnTo>
                  <a:close/>
                </a:path>
                <a:path w="121285" h="195579">
                  <a:moveTo>
                    <a:pt x="1523" y="175260"/>
                  </a:moveTo>
                  <a:lnTo>
                    <a:pt x="1447" y="175031"/>
                  </a:lnTo>
                  <a:lnTo>
                    <a:pt x="761" y="175260"/>
                  </a:lnTo>
                  <a:lnTo>
                    <a:pt x="1523" y="175260"/>
                  </a:lnTo>
                  <a:close/>
                </a:path>
                <a:path w="121285" h="195579">
                  <a:moveTo>
                    <a:pt x="49529" y="138684"/>
                  </a:moveTo>
                  <a:lnTo>
                    <a:pt x="45719" y="5333"/>
                  </a:lnTo>
                  <a:lnTo>
                    <a:pt x="37337" y="0"/>
                  </a:lnTo>
                  <a:lnTo>
                    <a:pt x="32765" y="134874"/>
                  </a:lnTo>
                  <a:lnTo>
                    <a:pt x="33527" y="135636"/>
                  </a:lnTo>
                  <a:lnTo>
                    <a:pt x="33527" y="152233"/>
                  </a:lnTo>
                  <a:lnTo>
                    <a:pt x="39945" y="146696"/>
                  </a:lnTo>
                  <a:lnTo>
                    <a:pt x="49529" y="138684"/>
                  </a:lnTo>
                  <a:close/>
                </a:path>
                <a:path w="121285" h="195579">
                  <a:moveTo>
                    <a:pt x="76961" y="176972"/>
                  </a:moveTo>
                  <a:lnTo>
                    <a:pt x="76961" y="151638"/>
                  </a:lnTo>
                  <a:lnTo>
                    <a:pt x="66520" y="159043"/>
                  </a:lnTo>
                  <a:lnTo>
                    <a:pt x="56864" y="167449"/>
                  </a:lnTo>
                  <a:lnTo>
                    <a:pt x="47922" y="176712"/>
                  </a:lnTo>
                  <a:lnTo>
                    <a:pt x="39623" y="186690"/>
                  </a:lnTo>
                  <a:lnTo>
                    <a:pt x="39623" y="192024"/>
                  </a:lnTo>
                  <a:lnTo>
                    <a:pt x="40385" y="195072"/>
                  </a:lnTo>
                  <a:lnTo>
                    <a:pt x="76961" y="176972"/>
                  </a:lnTo>
                  <a:close/>
                </a:path>
                <a:path w="121285" h="195579">
                  <a:moveTo>
                    <a:pt x="121157" y="29718"/>
                  </a:moveTo>
                  <a:lnTo>
                    <a:pt x="84581" y="28955"/>
                  </a:lnTo>
                  <a:lnTo>
                    <a:pt x="76199" y="150876"/>
                  </a:lnTo>
                  <a:lnTo>
                    <a:pt x="76961" y="151638"/>
                  </a:lnTo>
                  <a:lnTo>
                    <a:pt x="76961" y="176972"/>
                  </a:lnTo>
                  <a:lnTo>
                    <a:pt x="114299" y="158496"/>
                  </a:lnTo>
                  <a:lnTo>
                    <a:pt x="114299" y="133350"/>
                  </a:lnTo>
                  <a:lnTo>
                    <a:pt x="121157" y="297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grpSp>
          <p:nvGrpSpPr>
            <p:cNvPr id="920" name="Group 919"/>
            <p:cNvGrpSpPr/>
            <p:nvPr/>
          </p:nvGrpSpPr>
          <p:grpSpPr>
            <a:xfrm>
              <a:off x="4347094" y="6750050"/>
              <a:ext cx="255777" cy="251460"/>
              <a:chOff x="5118862" y="5316613"/>
              <a:chExt cx="255777" cy="251460"/>
            </a:xfrm>
          </p:grpSpPr>
          <p:sp>
            <p:nvSpPr>
              <p:cNvPr id="922" name="object 915"/>
              <p:cNvSpPr/>
              <p:nvPr/>
            </p:nvSpPr>
            <p:spPr>
              <a:xfrm>
                <a:off x="5118862" y="5334139"/>
                <a:ext cx="220979" cy="220979"/>
              </a:xfrm>
              <a:custGeom>
                <a:avLst/>
                <a:gdLst/>
                <a:ahLst/>
                <a:cxnLst/>
                <a:rect l="l" t="t" r="r" b="b"/>
                <a:pathLst>
                  <a:path w="220979" h="220979">
                    <a:moveTo>
                      <a:pt x="0" y="0"/>
                    </a:moveTo>
                    <a:lnTo>
                      <a:pt x="220979" y="220979"/>
                    </a:lnTo>
                  </a:path>
                </a:pathLst>
              </a:custGeom>
              <a:ln w="19050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923" name="object 916"/>
              <p:cNvSpPr/>
              <p:nvPr/>
            </p:nvSpPr>
            <p:spPr>
              <a:xfrm>
                <a:off x="5121910" y="5316613"/>
                <a:ext cx="252729" cy="251460"/>
              </a:xfrm>
              <a:custGeom>
                <a:avLst/>
                <a:gdLst/>
                <a:ahLst/>
                <a:cxnLst/>
                <a:rect l="l" t="t" r="r" b="b"/>
                <a:pathLst>
                  <a:path w="252729" h="251460">
                    <a:moveTo>
                      <a:pt x="252222" y="0"/>
                    </a:moveTo>
                    <a:lnTo>
                      <a:pt x="0" y="251460"/>
                    </a:lnTo>
                  </a:path>
                </a:pathLst>
              </a:custGeom>
              <a:ln w="19050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</p:grpSp>
      <p:grpSp>
        <p:nvGrpSpPr>
          <p:cNvPr id="926" name="Group 925"/>
          <p:cNvGrpSpPr/>
          <p:nvPr/>
        </p:nvGrpSpPr>
        <p:grpSpPr>
          <a:xfrm>
            <a:off x="1508488" y="4917623"/>
            <a:ext cx="242872" cy="221201"/>
            <a:chOff x="4347094" y="6750050"/>
            <a:chExt cx="255777" cy="251460"/>
          </a:xfrm>
        </p:grpSpPr>
        <p:sp>
          <p:nvSpPr>
            <p:cNvPr id="927" name="object 629"/>
            <p:cNvSpPr/>
            <p:nvPr/>
          </p:nvSpPr>
          <p:spPr>
            <a:xfrm>
              <a:off x="4395576" y="6778082"/>
              <a:ext cx="121285" cy="195580"/>
            </a:xfrm>
            <a:custGeom>
              <a:avLst/>
              <a:gdLst/>
              <a:ahLst/>
              <a:cxnLst/>
              <a:rect l="l" t="t" r="r" b="b"/>
              <a:pathLst>
                <a:path w="121285" h="195579">
                  <a:moveTo>
                    <a:pt x="33527" y="152233"/>
                  </a:moveTo>
                  <a:lnTo>
                    <a:pt x="33527" y="135636"/>
                  </a:lnTo>
                  <a:lnTo>
                    <a:pt x="24122" y="141910"/>
                  </a:lnTo>
                  <a:lnTo>
                    <a:pt x="15430" y="149256"/>
                  </a:lnTo>
                  <a:lnTo>
                    <a:pt x="7596" y="157603"/>
                  </a:lnTo>
                  <a:lnTo>
                    <a:pt x="761" y="166878"/>
                  </a:lnTo>
                  <a:lnTo>
                    <a:pt x="0" y="169926"/>
                  </a:lnTo>
                  <a:lnTo>
                    <a:pt x="761" y="172974"/>
                  </a:lnTo>
                  <a:lnTo>
                    <a:pt x="1447" y="175031"/>
                  </a:lnTo>
                  <a:lnTo>
                    <a:pt x="12191" y="171450"/>
                  </a:lnTo>
                  <a:lnTo>
                    <a:pt x="21347" y="163008"/>
                  </a:lnTo>
                  <a:lnTo>
                    <a:pt x="30575" y="154781"/>
                  </a:lnTo>
                  <a:lnTo>
                    <a:pt x="33527" y="152233"/>
                  </a:lnTo>
                  <a:close/>
                </a:path>
                <a:path w="121285" h="195579">
                  <a:moveTo>
                    <a:pt x="1523" y="175260"/>
                  </a:moveTo>
                  <a:lnTo>
                    <a:pt x="1447" y="175031"/>
                  </a:lnTo>
                  <a:lnTo>
                    <a:pt x="761" y="175260"/>
                  </a:lnTo>
                  <a:lnTo>
                    <a:pt x="1523" y="175260"/>
                  </a:lnTo>
                  <a:close/>
                </a:path>
                <a:path w="121285" h="195579">
                  <a:moveTo>
                    <a:pt x="49529" y="138684"/>
                  </a:moveTo>
                  <a:lnTo>
                    <a:pt x="45719" y="5333"/>
                  </a:lnTo>
                  <a:lnTo>
                    <a:pt x="37337" y="0"/>
                  </a:lnTo>
                  <a:lnTo>
                    <a:pt x="32765" y="134874"/>
                  </a:lnTo>
                  <a:lnTo>
                    <a:pt x="33527" y="135636"/>
                  </a:lnTo>
                  <a:lnTo>
                    <a:pt x="33527" y="152233"/>
                  </a:lnTo>
                  <a:lnTo>
                    <a:pt x="39945" y="146696"/>
                  </a:lnTo>
                  <a:lnTo>
                    <a:pt x="49529" y="138684"/>
                  </a:lnTo>
                  <a:close/>
                </a:path>
                <a:path w="121285" h="195579">
                  <a:moveTo>
                    <a:pt x="76961" y="176972"/>
                  </a:moveTo>
                  <a:lnTo>
                    <a:pt x="76961" y="151638"/>
                  </a:lnTo>
                  <a:lnTo>
                    <a:pt x="66520" y="159043"/>
                  </a:lnTo>
                  <a:lnTo>
                    <a:pt x="56864" y="167449"/>
                  </a:lnTo>
                  <a:lnTo>
                    <a:pt x="47922" y="176712"/>
                  </a:lnTo>
                  <a:lnTo>
                    <a:pt x="39623" y="186690"/>
                  </a:lnTo>
                  <a:lnTo>
                    <a:pt x="39623" y="192024"/>
                  </a:lnTo>
                  <a:lnTo>
                    <a:pt x="40385" y="195072"/>
                  </a:lnTo>
                  <a:lnTo>
                    <a:pt x="76961" y="176972"/>
                  </a:lnTo>
                  <a:close/>
                </a:path>
                <a:path w="121285" h="195579">
                  <a:moveTo>
                    <a:pt x="121157" y="29718"/>
                  </a:moveTo>
                  <a:lnTo>
                    <a:pt x="84581" y="28955"/>
                  </a:lnTo>
                  <a:lnTo>
                    <a:pt x="76199" y="150876"/>
                  </a:lnTo>
                  <a:lnTo>
                    <a:pt x="76961" y="151638"/>
                  </a:lnTo>
                  <a:lnTo>
                    <a:pt x="76961" y="176972"/>
                  </a:lnTo>
                  <a:lnTo>
                    <a:pt x="114299" y="158496"/>
                  </a:lnTo>
                  <a:lnTo>
                    <a:pt x="114299" y="133350"/>
                  </a:lnTo>
                  <a:lnTo>
                    <a:pt x="121157" y="297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grpSp>
          <p:nvGrpSpPr>
            <p:cNvPr id="928" name="Group 927"/>
            <p:cNvGrpSpPr/>
            <p:nvPr/>
          </p:nvGrpSpPr>
          <p:grpSpPr>
            <a:xfrm>
              <a:off x="4347094" y="6750050"/>
              <a:ext cx="255777" cy="251460"/>
              <a:chOff x="5118862" y="5316613"/>
              <a:chExt cx="255777" cy="251460"/>
            </a:xfrm>
          </p:grpSpPr>
          <p:sp>
            <p:nvSpPr>
              <p:cNvPr id="929" name="object 915"/>
              <p:cNvSpPr/>
              <p:nvPr/>
            </p:nvSpPr>
            <p:spPr>
              <a:xfrm>
                <a:off x="5118862" y="5334139"/>
                <a:ext cx="220979" cy="220979"/>
              </a:xfrm>
              <a:custGeom>
                <a:avLst/>
                <a:gdLst/>
                <a:ahLst/>
                <a:cxnLst/>
                <a:rect l="l" t="t" r="r" b="b"/>
                <a:pathLst>
                  <a:path w="220979" h="220979">
                    <a:moveTo>
                      <a:pt x="0" y="0"/>
                    </a:moveTo>
                    <a:lnTo>
                      <a:pt x="220979" y="220979"/>
                    </a:lnTo>
                  </a:path>
                </a:pathLst>
              </a:custGeom>
              <a:ln w="19050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930" name="object 916"/>
              <p:cNvSpPr/>
              <p:nvPr/>
            </p:nvSpPr>
            <p:spPr>
              <a:xfrm>
                <a:off x="5121910" y="5316613"/>
                <a:ext cx="252729" cy="251460"/>
              </a:xfrm>
              <a:custGeom>
                <a:avLst/>
                <a:gdLst/>
                <a:ahLst/>
                <a:cxnLst/>
                <a:rect l="l" t="t" r="r" b="b"/>
                <a:pathLst>
                  <a:path w="252729" h="251460">
                    <a:moveTo>
                      <a:pt x="252222" y="0"/>
                    </a:moveTo>
                    <a:lnTo>
                      <a:pt x="0" y="251460"/>
                    </a:lnTo>
                  </a:path>
                </a:pathLst>
              </a:custGeom>
              <a:ln w="19050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</p:grpSp>
      <p:grpSp>
        <p:nvGrpSpPr>
          <p:cNvPr id="931" name="Group 930"/>
          <p:cNvGrpSpPr/>
          <p:nvPr/>
        </p:nvGrpSpPr>
        <p:grpSpPr>
          <a:xfrm>
            <a:off x="1909688" y="4906919"/>
            <a:ext cx="242872" cy="221201"/>
            <a:chOff x="4347094" y="6750050"/>
            <a:chExt cx="255777" cy="251460"/>
          </a:xfrm>
        </p:grpSpPr>
        <p:sp>
          <p:nvSpPr>
            <p:cNvPr id="932" name="object 629"/>
            <p:cNvSpPr/>
            <p:nvPr/>
          </p:nvSpPr>
          <p:spPr>
            <a:xfrm>
              <a:off x="4395576" y="6778082"/>
              <a:ext cx="121285" cy="195580"/>
            </a:xfrm>
            <a:custGeom>
              <a:avLst/>
              <a:gdLst/>
              <a:ahLst/>
              <a:cxnLst/>
              <a:rect l="l" t="t" r="r" b="b"/>
              <a:pathLst>
                <a:path w="121285" h="195579">
                  <a:moveTo>
                    <a:pt x="33527" y="152233"/>
                  </a:moveTo>
                  <a:lnTo>
                    <a:pt x="33527" y="135636"/>
                  </a:lnTo>
                  <a:lnTo>
                    <a:pt x="24122" y="141910"/>
                  </a:lnTo>
                  <a:lnTo>
                    <a:pt x="15430" y="149256"/>
                  </a:lnTo>
                  <a:lnTo>
                    <a:pt x="7596" y="157603"/>
                  </a:lnTo>
                  <a:lnTo>
                    <a:pt x="761" y="166878"/>
                  </a:lnTo>
                  <a:lnTo>
                    <a:pt x="0" y="169926"/>
                  </a:lnTo>
                  <a:lnTo>
                    <a:pt x="761" y="172974"/>
                  </a:lnTo>
                  <a:lnTo>
                    <a:pt x="1447" y="175031"/>
                  </a:lnTo>
                  <a:lnTo>
                    <a:pt x="12191" y="171450"/>
                  </a:lnTo>
                  <a:lnTo>
                    <a:pt x="21347" y="163008"/>
                  </a:lnTo>
                  <a:lnTo>
                    <a:pt x="30575" y="154781"/>
                  </a:lnTo>
                  <a:lnTo>
                    <a:pt x="33527" y="152233"/>
                  </a:lnTo>
                  <a:close/>
                </a:path>
                <a:path w="121285" h="195579">
                  <a:moveTo>
                    <a:pt x="1523" y="175260"/>
                  </a:moveTo>
                  <a:lnTo>
                    <a:pt x="1447" y="175031"/>
                  </a:lnTo>
                  <a:lnTo>
                    <a:pt x="761" y="175260"/>
                  </a:lnTo>
                  <a:lnTo>
                    <a:pt x="1523" y="175260"/>
                  </a:lnTo>
                  <a:close/>
                </a:path>
                <a:path w="121285" h="195579">
                  <a:moveTo>
                    <a:pt x="49529" y="138684"/>
                  </a:moveTo>
                  <a:lnTo>
                    <a:pt x="45719" y="5333"/>
                  </a:lnTo>
                  <a:lnTo>
                    <a:pt x="37337" y="0"/>
                  </a:lnTo>
                  <a:lnTo>
                    <a:pt x="32765" y="134874"/>
                  </a:lnTo>
                  <a:lnTo>
                    <a:pt x="33527" y="135636"/>
                  </a:lnTo>
                  <a:lnTo>
                    <a:pt x="33527" y="152233"/>
                  </a:lnTo>
                  <a:lnTo>
                    <a:pt x="39945" y="146696"/>
                  </a:lnTo>
                  <a:lnTo>
                    <a:pt x="49529" y="138684"/>
                  </a:lnTo>
                  <a:close/>
                </a:path>
                <a:path w="121285" h="195579">
                  <a:moveTo>
                    <a:pt x="76961" y="176972"/>
                  </a:moveTo>
                  <a:lnTo>
                    <a:pt x="76961" y="151638"/>
                  </a:lnTo>
                  <a:lnTo>
                    <a:pt x="66520" y="159043"/>
                  </a:lnTo>
                  <a:lnTo>
                    <a:pt x="56864" y="167449"/>
                  </a:lnTo>
                  <a:lnTo>
                    <a:pt x="47922" y="176712"/>
                  </a:lnTo>
                  <a:lnTo>
                    <a:pt x="39623" y="186690"/>
                  </a:lnTo>
                  <a:lnTo>
                    <a:pt x="39623" y="192024"/>
                  </a:lnTo>
                  <a:lnTo>
                    <a:pt x="40385" y="195072"/>
                  </a:lnTo>
                  <a:lnTo>
                    <a:pt x="76961" y="176972"/>
                  </a:lnTo>
                  <a:close/>
                </a:path>
                <a:path w="121285" h="195579">
                  <a:moveTo>
                    <a:pt x="121157" y="29718"/>
                  </a:moveTo>
                  <a:lnTo>
                    <a:pt x="84581" y="28955"/>
                  </a:lnTo>
                  <a:lnTo>
                    <a:pt x="76199" y="150876"/>
                  </a:lnTo>
                  <a:lnTo>
                    <a:pt x="76961" y="151638"/>
                  </a:lnTo>
                  <a:lnTo>
                    <a:pt x="76961" y="176972"/>
                  </a:lnTo>
                  <a:lnTo>
                    <a:pt x="114299" y="158496"/>
                  </a:lnTo>
                  <a:lnTo>
                    <a:pt x="114299" y="133350"/>
                  </a:lnTo>
                  <a:lnTo>
                    <a:pt x="121157" y="297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grpSp>
          <p:nvGrpSpPr>
            <p:cNvPr id="933" name="Group 932"/>
            <p:cNvGrpSpPr/>
            <p:nvPr/>
          </p:nvGrpSpPr>
          <p:grpSpPr>
            <a:xfrm>
              <a:off x="4347094" y="6750050"/>
              <a:ext cx="255777" cy="251460"/>
              <a:chOff x="5118862" y="5316613"/>
              <a:chExt cx="255777" cy="251460"/>
            </a:xfrm>
          </p:grpSpPr>
          <p:sp>
            <p:nvSpPr>
              <p:cNvPr id="934" name="object 915"/>
              <p:cNvSpPr/>
              <p:nvPr/>
            </p:nvSpPr>
            <p:spPr>
              <a:xfrm>
                <a:off x="5118862" y="5334139"/>
                <a:ext cx="220979" cy="220979"/>
              </a:xfrm>
              <a:custGeom>
                <a:avLst/>
                <a:gdLst/>
                <a:ahLst/>
                <a:cxnLst/>
                <a:rect l="l" t="t" r="r" b="b"/>
                <a:pathLst>
                  <a:path w="220979" h="220979">
                    <a:moveTo>
                      <a:pt x="0" y="0"/>
                    </a:moveTo>
                    <a:lnTo>
                      <a:pt x="220979" y="220979"/>
                    </a:lnTo>
                  </a:path>
                </a:pathLst>
              </a:custGeom>
              <a:ln w="19050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935" name="object 916"/>
              <p:cNvSpPr/>
              <p:nvPr/>
            </p:nvSpPr>
            <p:spPr>
              <a:xfrm>
                <a:off x="5121910" y="5316613"/>
                <a:ext cx="252729" cy="251460"/>
              </a:xfrm>
              <a:custGeom>
                <a:avLst/>
                <a:gdLst/>
                <a:ahLst/>
                <a:cxnLst/>
                <a:rect l="l" t="t" r="r" b="b"/>
                <a:pathLst>
                  <a:path w="252729" h="251460">
                    <a:moveTo>
                      <a:pt x="252222" y="0"/>
                    </a:moveTo>
                    <a:lnTo>
                      <a:pt x="0" y="251460"/>
                    </a:lnTo>
                  </a:path>
                </a:pathLst>
              </a:custGeom>
              <a:ln w="19050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</p:grpSp>
      <p:grpSp>
        <p:nvGrpSpPr>
          <p:cNvPr id="936" name="Group 935"/>
          <p:cNvGrpSpPr/>
          <p:nvPr/>
        </p:nvGrpSpPr>
        <p:grpSpPr>
          <a:xfrm>
            <a:off x="2270962" y="4906919"/>
            <a:ext cx="242872" cy="221201"/>
            <a:chOff x="4347094" y="6750050"/>
            <a:chExt cx="255777" cy="251460"/>
          </a:xfrm>
        </p:grpSpPr>
        <p:sp>
          <p:nvSpPr>
            <p:cNvPr id="937" name="object 629"/>
            <p:cNvSpPr/>
            <p:nvPr/>
          </p:nvSpPr>
          <p:spPr>
            <a:xfrm>
              <a:off x="4395576" y="6778082"/>
              <a:ext cx="121285" cy="195580"/>
            </a:xfrm>
            <a:custGeom>
              <a:avLst/>
              <a:gdLst/>
              <a:ahLst/>
              <a:cxnLst/>
              <a:rect l="l" t="t" r="r" b="b"/>
              <a:pathLst>
                <a:path w="121285" h="195579">
                  <a:moveTo>
                    <a:pt x="33527" y="152233"/>
                  </a:moveTo>
                  <a:lnTo>
                    <a:pt x="33527" y="135636"/>
                  </a:lnTo>
                  <a:lnTo>
                    <a:pt x="24122" y="141910"/>
                  </a:lnTo>
                  <a:lnTo>
                    <a:pt x="15430" y="149256"/>
                  </a:lnTo>
                  <a:lnTo>
                    <a:pt x="7596" y="157603"/>
                  </a:lnTo>
                  <a:lnTo>
                    <a:pt x="761" y="166878"/>
                  </a:lnTo>
                  <a:lnTo>
                    <a:pt x="0" y="169926"/>
                  </a:lnTo>
                  <a:lnTo>
                    <a:pt x="761" y="172974"/>
                  </a:lnTo>
                  <a:lnTo>
                    <a:pt x="1447" y="175031"/>
                  </a:lnTo>
                  <a:lnTo>
                    <a:pt x="12191" y="171450"/>
                  </a:lnTo>
                  <a:lnTo>
                    <a:pt x="21347" y="163008"/>
                  </a:lnTo>
                  <a:lnTo>
                    <a:pt x="30575" y="154781"/>
                  </a:lnTo>
                  <a:lnTo>
                    <a:pt x="33527" y="152233"/>
                  </a:lnTo>
                  <a:close/>
                </a:path>
                <a:path w="121285" h="195579">
                  <a:moveTo>
                    <a:pt x="1523" y="175260"/>
                  </a:moveTo>
                  <a:lnTo>
                    <a:pt x="1447" y="175031"/>
                  </a:lnTo>
                  <a:lnTo>
                    <a:pt x="761" y="175260"/>
                  </a:lnTo>
                  <a:lnTo>
                    <a:pt x="1523" y="175260"/>
                  </a:lnTo>
                  <a:close/>
                </a:path>
                <a:path w="121285" h="195579">
                  <a:moveTo>
                    <a:pt x="49529" y="138684"/>
                  </a:moveTo>
                  <a:lnTo>
                    <a:pt x="45719" y="5333"/>
                  </a:lnTo>
                  <a:lnTo>
                    <a:pt x="37337" y="0"/>
                  </a:lnTo>
                  <a:lnTo>
                    <a:pt x="32765" y="134874"/>
                  </a:lnTo>
                  <a:lnTo>
                    <a:pt x="33527" y="135636"/>
                  </a:lnTo>
                  <a:lnTo>
                    <a:pt x="33527" y="152233"/>
                  </a:lnTo>
                  <a:lnTo>
                    <a:pt x="39945" y="146696"/>
                  </a:lnTo>
                  <a:lnTo>
                    <a:pt x="49529" y="138684"/>
                  </a:lnTo>
                  <a:close/>
                </a:path>
                <a:path w="121285" h="195579">
                  <a:moveTo>
                    <a:pt x="76961" y="176972"/>
                  </a:moveTo>
                  <a:lnTo>
                    <a:pt x="76961" y="151638"/>
                  </a:lnTo>
                  <a:lnTo>
                    <a:pt x="66520" y="159043"/>
                  </a:lnTo>
                  <a:lnTo>
                    <a:pt x="56864" y="167449"/>
                  </a:lnTo>
                  <a:lnTo>
                    <a:pt x="47922" y="176712"/>
                  </a:lnTo>
                  <a:lnTo>
                    <a:pt x="39623" y="186690"/>
                  </a:lnTo>
                  <a:lnTo>
                    <a:pt x="39623" y="192024"/>
                  </a:lnTo>
                  <a:lnTo>
                    <a:pt x="40385" y="195072"/>
                  </a:lnTo>
                  <a:lnTo>
                    <a:pt x="76961" y="176972"/>
                  </a:lnTo>
                  <a:close/>
                </a:path>
                <a:path w="121285" h="195579">
                  <a:moveTo>
                    <a:pt x="121157" y="29718"/>
                  </a:moveTo>
                  <a:lnTo>
                    <a:pt x="84581" y="28955"/>
                  </a:lnTo>
                  <a:lnTo>
                    <a:pt x="76199" y="150876"/>
                  </a:lnTo>
                  <a:lnTo>
                    <a:pt x="76961" y="151638"/>
                  </a:lnTo>
                  <a:lnTo>
                    <a:pt x="76961" y="176972"/>
                  </a:lnTo>
                  <a:lnTo>
                    <a:pt x="114299" y="158496"/>
                  </a:lnTo>
                  <a:lnTo>
                    <a:pt x="114299" y="133350"/>
                  </a:lnTo>
                  <a:lnTo>
                    <a:pt x="121157" y="297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grpSp>
          <p:nvGrpSpPr>
            <p:cNvPr id="938" name="Group 937"/>
            <p:cNvGrpSpPr/>
            <p:nvPr/>
          </p:nvGrpSpPr>
          <p:grpSpPr>
            <a:xfrm>
              <a:off x="4347094" y="6750050"/>
              <a:ext cx="255777" cy="251460"/>
              <a:chOff x="5118862" y="5316613"/>
              <a:chExt cx="255777" cy="251460"/>
            </a:xfrm>
          </p:grpSpPr>
          <p:sp>
            <p:nvSpPr>
              <p:cNvPr id="939" name="object 915"/>
              <p:cNvSpPr/>
              <p:nvPr/>
            </p:nvSpPr>
            <p:spPr>
              <a:xfrm>
                <a:off x="5118862" y="5334139"/>
                <a:ext cx="220979" cy="220979"/>
              </a:xfrm>
              <a:custGeom>
                <a:avLst/>
                <a:gdLst/>
                <a:ahLst/>
                <a:cxnLst/>
                <a:rect l="l" t="t" r="r" b="b"/>
                <a:pathLst>
                  <a:path w="220979" h="220979">
                    <a:moveTo>
                      <a:pt x="0" y="0"/>
                    </a:moveTo>
                    <a:lnTo>
                      <a:pt x="220979" y="220979"/>
                    </a:lnTo>
                  </a:path>
                </a:pathLst>
              </a:custGeom>
              <a:ln w="19050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940" name="object 916"/>
              <p:cNvSpPr/>
              <p:nvPr/>
            </p:nvSpPr>
            <p:spPr>
              <a:xfrm>
                <a:off x="5121910" y="5316613"/>
                <a:ext cx="252729" cy="251460"/>
              </a:xfrm>
              <a:custGeom>
                <a:avLst/>
                <a:gdLst/>
                <a:ahLst/>
                <a:cxnLst/>
                <a:rect l="l" t="t" r="r" b="b"/>
                <a:pathLst>
                  <a:path w="252729" h="251460">
                    <a:moveTo>
                      <a:pt x="252222" y="0"/>
                    </a:moveTo>
                    <a:lnTo>
                      <a:pt x="0" y="251460"/>
                    </a:lnTo>
                  </a:path>
                </a:pathLst>
              </a:custGeom>
              <a:ln w="19050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</p:grpSp>
      <p:grpSp>
        <p:nvGrpSpPr>
          <p:cNvPr id="941" name="Group 940"/>
          <p:cNvGrpSpPr/>
          <p:nvPr/>
        </p:nvGrpSpPr>
        <p:grpSpPr>
          <a:xfrm>
            <a:off x="2650364" y="4906919"/>
            <a:ext cx="242872" cy="221201"/>
            <a:chOff x="4347094" y="6750050"/>
            <a:chExt cx="255777" cy="251460"/>
          </a:xfrm>
        </p:grpSpPr>
        <p:sp>
          <p:nvSpPr>
            <p:cNvPr id="942" name="object 629"/>
            <p:cNvSpPr/>
            <p:nvPr/>
          </p:nvSpPr>
          <p:spPr>
            <a:xfrm>
              <a:off x="4395576" y="6778082"/>
              <a:ext cx="121285" cy="195580"/>
            </a:xfrm>
            <a:custGeom>
              <a:avLst/>
              <a:gdLst/>
              <a:ahLst/>
              <a:cxnLst/>
              <a:rect l="l" t="t" r="r" b="b"/>
              <a:pathLst>
                <a:path w="121285" h="195579">
                  <a:moveTo>
                    <a:pt x="33527" y="152233"/>
                  </a:moveTo>
                  <a:lnTo>
                    <a:pt x="33527" y="135636"/>
                  </a:lnTo>
                  <a:lnTo>
                    <a:pt x="24122" y="141910"/>
                  </a:lnTo>
                  <a:lnTo>
                    <a:pt x="15430" y="149256"/>
                  </a:lnTo>
                  <a:lnTo>
                    <a:pt x="7596" y="157603"/>
                  </a:lnTo>
                  <a:lnTo>
                    <a:pt x="761" y="166878"/>
                  </a:lnTo>
                  <a:lnTo>
                    <a:pt x="0" y="169926"/>
                  </a:lnTo>
                  <a:lnTo>
                    <a:pt x="761" y="172974"/>
                  </a:lnTo>
                  <a:lnTo>
                    <a:pt x="1447" y="175031"/>
                  </a:lnTo>
                  <a:lnTo>
                    <a:pt x="12191" y="171450"/>
                  </a:lnTo>
                  <a:lnTo>
                    <a:pt x="21347" y="163008"/>
                  </a:lnTo>
                  <a:lnTo>
                    <a:pt x="30575" y="154781"/>
                  </a:lnTo>
                  <a:lnTo>
                    <a:pt x="33527" y="152233"/>
                  </a:lnTo>
                  <a:close/>
                </a:path>
                <a:path w="121285" h="195579">
                  <a:moveTo>
                    <a:pt x="1523" y="175260"/>
                  </a:moveTo>
                  <a:lnTo>
                    <a:pt x="1447" y="175031"/>
                  </a:lnTo>
                  <a:lnTo>
                    <a:pt x="761" y="175260"/>
                  </a:lnTo>
                  <a:lnTo>
                    <a:pt x="1523" y="175260"/>
                  </a:lnTo>
                  <a:close/>
                </a:path>
                <a:path w="121285" h="195579">
                  <a:moveTo>
                    <a:pt x="49529" y="138684"/>
                  </a:moveTo>
                  <a:lnTo>
                    <a:pt x="45719" y="5333"/>
                  </a:lnTo>
                  <a:lnTo>
                    <a:pt x="37337" y="0"/>
                  </a:lnTo>
                  <a:lnTo>
                    <a:pt x="32765" y="134874"/>
                  </a:lnTo>
                  <a:lnTo>
                    <a:pt x="33527" y="135636"/>
                  </a:lnTo>
                  <a:lnTo>
                    <a:pt x="33527" y="152233"/>
                  </a:lnTo>
                  <a:lnTo>
                    <a:pt x="39945" y="146696"/>
                  </a:lnTo>
                  <a:lnTo>
                    <a:pt x="49529" y="138684"/>
                  </a:lnTo>
                  <a:close/>
                </a:path>
                <a:path w="121285" h="195579">
                  <a:moveTo>
                    <a:pt x="76961" y="176972"/>
                  </a:moveTo>
                  <a:lnTo>
                    <a:pt x="76961" y="151638"/>
                  </a:lnTo>
                  <a:lnTo>
                    <a:pt x="66520" y="159043"/>
                  </a:lnTo>
                  <a:lnTo>
                    <a:pt x="56864" y="167449"/>
                  </a:lnTo>
                  <a:lnTo>
                    <a:pt x="47922" y="176712"/>
                  </a:lnTo>
                  <a:lnTo>
                    <a:pt x="39623" y="186690"/>
                  </a:lnTo>
                  <a:lnTo>
                    <a:pt x="39623" y="192024"/>
                  </a:lnTo>
                  <a:lnTo>
                    <a:pt x="40385" y="195072"/>
                  </a:lnTo>
                  <a:lnTo>
                    <a:pt x="76961" y="176972"/>
                  </a:lnTo>
                  <a:close/>
                </a:path>
                <a:path w="121285" h="195579">
                  <a:moveTo>
                    <a:pt x="121157" y="29718"/>
                  </a:moveTo>
                  <a:lnTo>
                    <a:pt x="84581" y="28955"/>
                  </a:lnTo>
                  <a:lnTo>
                    <a:pt x="76199" y="150876"/>
                  </a:lnTo>
                  <a:lnTo>
                    <a:pt x="76961" y="151638"/>
                  </a:lnTo>
                  <a:lnTo>
                    <a:pt x="76961" y="176972"/>
                  </a:lnTo>
                  <a:lnTo>
                    <a:pt x="114299" y="158496"/>
                  </a:lnTo>
                  <a:lnTo>
                    <a:pt x="114299" y="133350"/>
                  </a:lnTo>
                  <a:lnTo>
                    <a:pt x="121157" y="297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grpSp>
          <p:nvGrpSpPr>
            <p:cNvPr id="943" name="Group 942"/>
            <p:cNvGrpSpPr/>
            <p:nvPr/>
          </p:nvGrpSpPr>
          <p:grpSpPr>
            <a:xfrm>
              <a:off x="4347094" y="6750050"/>
              <a:ext cx="255777" cy="251460"/>
              <a:chOff x="5118862" y="5316613"/>
              <a:chExt cx="255777" cy="251460"/>
            </a:xfrm>
          </p:grpSpPr>
          <p:sp>
            <p:nvSpPr>
              <p:cNvPr id="944" name="object 915"/>
              <p:cNvSpPr/>
              <p:nvPr/>
            </p:nvSpPr>
            <p:spPr>
              <a:xfrm>
                <a:off x="5118862" y="5334139"/>
                <a:ext cx="220979" cy="220979"/>
              </a:xfrm>
              <a:custGeom>
                <a:avLst/>
                <a:gdLst/>
                <a:ahLst/>
                <a:cxnLst/>
                <a:rect l="l" t="t" r="r" b="b"/>
                <a:pathLst>
                  <a:path w="220979" h="220979">
                    <a:moveTo>
                      <a:pt x="0" y="0"/>
                    </a:moveTo>
                    <a:lnTo>
                      <a:pt x="220979" y="220979"/>
                    </a:lnTo>
                  </a:path>
                </a:pathLst>
              </a:custGeom>
              <a:ln w="19050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945" name="object 916"/>
              <p:cNvSpPr/>
              <p:nvPr/>
            </p:nvSpPr>
            <p:spPr>
              <a:xfrm>
                <a:off x="5121910" y="5316613"/>
                <a:ext cx="252729" cy="251460"/>
              </a:xfrm>
              <a:custGeom>
                <a:avLst/>
                <a:gdLst/>
                <a:ahLst/>
                <a:cxnLst/>
                <a:rect l="l" t="t" r="r" b="b"/>
                <a:pathLst>
                  <a:path w="252729" h="251460">
                    <a:moveTo>
                      <a:pt x="252222" y="0"/>
                    </a:moveTo>
                    <a:lnTo>
                      <a:pt x="0" y="251460"/>
                    </a:lnTo>
                  </a:path>
                </a:pathLst>
              </a:custGeom>
              <a:ln w="19050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</p:grpSp>
      <p:grpSp>
        <p:nvGrpSpPr>
          <p:cNvPr id="946" name="Group 945"/>
          <p:cNvGrpSpPr/>
          <p:nvPr/>
        </p:nvGrpSpPr>
        <p:grpSpPr>
          <a:xfrm>
            <a:off x="746014" y="4906919"/>
            <a:ext cx="242872" cy="221201"/>
            <a:chOff x="4347094" y="6750050"/>
            <a:chExt cx="255777" cy="251460"/>
          </a:xfrm>
        </p:grpSpPr>
        <p:sp>
          <p:nvSpPr>
            <p:cNvPr id="947" name="object 629"/>
            <p:cNvSpPr/>
            <p:nvPr/>
          </p:nvSpPr>
          <p:spPr>
            <a:xfrm>
              <a:off x="4395576" y="6778082"/>
              <a:ext cx="121285" cy="195580"/>
            </a:xfrm>
            <a:custGeom>
              <a:avLst/>
              <a:gdLst/>
              <a:ahLst/>
              <a:cxnLst/>
              <a:rect l="l" t="t" r="r" b="b"/>
              <a:pathLst>
                <a:path w="121285" h="195579">
                  <a:moveTo>
                    <a:pt x="33527" y="152233"/>
                  </a:moveTo>
                  <a:lnTo>
                    <a:pt x="33527" y="135636"/>
                  </a:lnTo>
                  <a:lnTo>
                    <a:pt x="24122" y="141910"/>
                  </a:lnTo>
                  <a:lnTo>
                    <a:pt x="15430" y="149256"/>
                  </a:lnTo>
                  <a:lnTo>
                    <a:pt x="7596" y="157603"/>
                  </a:lnTo>
                  <a:lnTo>
                    <a:pt x="761" y="166878"/>
                  </a:lnTo>
                  <a:lnTo>
                    <a:pt x="0" y="169926"/>
                  </a:lnTo>
                  <a:lnTo>
                    <a:pt x="761" y="172974"/>
                  </a:lnTo>
                  <a:lnTo>
                    <a:pt x="1447" y="175031"/>
                  </a:lnTo>
                  <a:lnTo>
                    <a:pt x="12191" y="171450"/>
                  </a:lnTo>
                  <a:lnTo>
                    <a:pt x="21347" y="163008"/>
                  </a:lnTo>
                  <a:lnTo>
                    <a:pt x="30575" y="154781"/>
                  </a:lnTo>
                  <a:lnTo>
                    <a:pt x="33527" y="152233"/>
                  </a:lnTo>
                  <a:close/>
                </a:path>
                <a:path w="121285" h="195579">
                  <a:moveTo>
                    <a:pt x="1523" y="175260"/>
                  </a:moveTo>
                  <a:lnTo>
                    <a:pt x="1447" y="175031"/>
                  </a:lnTo>
                  <a:lnTo>
                    <a:pt x="761" y="175260"/>
                  </a:lnTo>
                  <a:lnTo>
                    <a:pt x="1523" y="175260"/>
                  </a:lnTo>
                  <a:close/>
                </a:path>
                <a:path w="121285" h="195579">
                  <a:moveTo>
                    <a:pt x="49529" y="138684"/>
                  </a:moveTo>
                  <a:lnTo>
                    <a:pt x="45719" y="5333"/>
                  </a:lnTo>
                  <a:lnTo>
                    <a:pt x="37337" y="0"/>
                  </a:lnTo>
                  <a:lnTo>
                    <a:pt x="32765" y="134874"/>
                  </a:lnTo>
                  <a:lnTo>
                    <a:pt x="33527" y="135636"/>
                  </a:lnTo>
                  <a:lnTo>
                    <a:pt x="33527" y="152233"/>
                  </a:lnTo>
                  <a:lnTo>
                    <a:pt x="39945" y="146696"/>
                  </a:lnTo>
                  <a:lnTo>
                    <a:pt x="49529" y="138684"/>
                  </a:lnTo>
                  <a:close/>
                </a:path>
                <a:path w="121285" h="195579">
                  <a:moveTo>
                    <a:pt x="76961" y="176972"/>
                  </a:moveTo>
                  <a:lnTo>
                    <a:pt x="76961" y="151638"/>
                  </a:lnTo>
                  <a:lnTo>
                    <a:pt x="66520" y="159043"/>
                  </a:lnTo>
                  <a:lnTo>
                    <a:pt x="56864" y="167449"/>
                  </a:lnTo>
                  <a:lnTo>
                    <a:pt x="47922" y="176712"/>
                  </a:lnTo>
                  <a:lnTo>
                    <a:pt x="39623" y="186690"/>
                  </a:lnTo>
                  <a:lnTo>
                    <a:pt x="39623" y="192024"/>
                  </a:lnTo>
                  <a:lnTo>
                    <a:pt x="40385" y="195072"/>
                  </a:lnTo>
                  <a:lnTo>
                    <a:pt x="76961" y="176972"/>
                  </a:lnTo>
                  <a:close/>
                </a:path>
                <a:path w="121285" h="195579">
                  <a:moveTo>
                    <a:pt x="121157" y="29718"/>
                  </a:moveTo>
                  <a:lnTo>
                    <a:pt x="84581" y="28955"/>
                  </a:lnTo>
                  <a:lnTo>
                    <a:pt x="76199" y="150876"/>
                  </a:lnTo>
                  <a:lnTo>
                    <a:pt x="76961" y="151638"/>
                  </a:lnTo>
                  <a:lnTo>
                    <a:pt x="76961" y="176972"/>
                  </a:lnTo>
                  <a:lnTo>
                    <a:pt x="114299" y="158496"/>
                  </a:lnTo>
                  <a:lnTo>
                    <a:pt x="114299" y="133350"/>
                  </a:lnTo>
                  <a:lnTo>
                    <a:pt x="121157" y="297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grpSp>
          <p:nvGrpSpPr>
            <p:cNvPr id="948" name="Group 947"/>
            <p:cNvGrpSpPr/>
            <p:nvPr/>
          </p:nvGrpSpPr>
          <p:grpSpPr>
            <a:xfrm>
              <a:off x="4347094" y="6750050"/>
              <a:ext cx="255777" cy="251460"/>
              <a:chOff x="5118862" y="5316613"/>
              <a:chExt cx="255777" cy="251460"/>
            </a:xfrm>
          </p:grpSpPr>
          <p:sp>
            <p:nvSpPr>
              <p:cNvPr id="949" name="object 915"/>
              <p:cNvSpPr/>
              <p:nvPr/>
            </p:nvSpPr>
            <p:spPr>
              <a:xfrm>
                <a:off x="5118862" y="5334139"/>
                <a:ext cx="220979" cy="220979"/>
              </a:xfrm>
              <a:custGeom>
                <a:avLst/>
                <a:gdLst/>
                <a:ahLst/>
                <a:cxnLst/>
                <a:rect l="l" t="t" r="r" b="b"/>
                <a:pathLst>
                  <a:path w="220979" h="220979">
                    <a:moveTo>
                      <a:pt x="0" y="0"/>
                    </a:moveTo>
                    <a:lnTo>
                      <a:pt x="220979" y="220979"/>
                    </a:lnTo>
                  </a:path>
                </a:pathLst>
              </a:custGeom>
              <a:ln w="19050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950" name="object 916"/>
              <p:cNvSpPr/>
              <p:nvPr/>
            </p:nvSpPr>
            <p:spPr>
              <a:xfrm>
                <a:off x="5121910" y="5316613"/>
                <a:ext cx="252729" cy="251460"/>
              </a:xfrm>
              <a:custGeom>
                <a:avLst/>
                <a:gdLst/>
                <a:ahLst/>
                <a:cxnLst/>
                <a:rect l="l" t="t" r="r" b="b"/>
                <a:pathLst>
                  <a:path w="252729" h="251460">
                    <a:moveTo>
                      <a:pt x="252222" y="0"/>
                    </a:moveTo>
                    <a:lnTo>
                      <a:pt x="0" y="251460"/>
                    </a:lnTo>
                  </a:path>
                </a:pathLst>
              </a:custGeom>
              <a:ln w="19050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</p:grpSp>
      <p:grpSp>
        <p:nvGrpSpPr>
          <p:cNvPr id="951" name="Group 950"/>
          <p:cNvGrpSpPr/>
          <p:nvPr/>
        </p:nvGrpSpPr>
        <p:grpSpPr>
          <a:xfrm>
            <a:off x="4187887" y="4299208"/>
            <a:ext cx="242872" cy="221201"/>
            <a:chOff x="4347094" y="6750050"/>
            <a:chExt cx="255777" cy="251460"/>
          </a:xfrm>
        </p:grpSpPr>
        <p:sp>
          <p:nvSpPr>
            <p:cNvPr id="952" name="object 629"/>
            <p:cNvSpPr/>
            <p:nvPr/>
          </p:nvSpPr>
          <p:spPr>
            <a:xfrm>
              <a:off x="4395576" y="6778082"/>
              <a:ext cx="121285" cy="195580"/>
            </a:xfrm>
            <a:custGeom>
              <a:avLst/>
              <a:gdLst/>
              <a:ahLst/>
              <a:cxnLst/>
              <a:rect l="l" t="t" r="r" b="b"/>
              <a:pathLst>
                <a:path w="121285" h="195579">
                  <a:moveTo>
                    <a:pt x="33527" y="152233"/>
                  </a:moveTo>
                  <a:lnTo>
                    <a:pt x="33527" y="135636"/>
                  </a:lnTo>
                  <a:lnTo>
                    <a:pt x="24122" y="141910"/>
                  </a:lnTo>
                  <a:lnTo>
                    <a:pt x="15430" y="149256"/>
                  </a:lnTo>
                  <a:lnTo>
                    <a:pt x="7596" y="157603"/>
                  </a:lnTo>
                  <a:lnTo>
                    <a:pt x="761" y="166878"/>
                  </a:lnTo>
                  <a:lnTo>
                    <a:pt x="0" y="169926"/>
                  </a:lnTo>
                  <a:lnTo>
                    <a:pt x="761" y="172974"/>
                  </a:lnTo>
                  <a:lnTo>
                    <a:pt x="1447" y="175031"/>
                  </a:lnTo>
                  <a:lnTo>
                    <a:pt x="12191" y="171450"/>
                  </a:lnTo>
                  <a:lnTo>
                    <a:pt x="21347" y="163008"/>
                  </a:lnTo>
                  <a:lnTo>
                    <a:pt x="30575" y="154781"/>
                  </a:lnTo>
                  <a:lnTo>
                    <a:pt x="33527" y="152233"/>
                  </a:lnTo>
                  <a:close/>
                </a:path>
                <a:path w="121285" h="195579">
                  <a:moveTo>
                    <a:pt x="1523" y="175260"/>
                  </a:moveTo>
                  <a:lnTo>
                    <a:pt x="1447" y="175031"/>
                  </a:lnTo>
                  <a:lnTo>
                    <a:pt x="761" y="175260"/>
                  </a:lnTo>
                  <a:lnTo>
                    <a:pt x="1523" y="175260"/>
                  </a:lnTo>
                  <a:close/>
                </a:path>
                <a:path w="121285" h="195579">
                  <a:moveTo>
                    <a:pt x="49529" y="138684"/>
                  </a:moveTo>
                  <a:lnTo>
                    <a:pt x="45719" y="5333"/>
                  </a:lnTo>
                  <a:lnTo>
                    <a:pt x="37337" y="0"/>
                  </a:lnTo>
                  <a:lnTo>
                    <a:pt x="32765" y="134874"/>
                  </a:lnTo>
                  <a:lnTo>
                    <a:pt x="33527" y="135636"/>
                  </a:lnTo>
                  <a:lnTo>
                    <a:pt x="33527" y="152233"/>
                  </a:lnTo>
                  <a:lnTo>
                    <a:pt x="39945" y="146696"/>
                  </a:lnTo>
                  <a:lnTo>
                    <a:pt x="49529" y="138684"/>
                  </a:lnTo>
                  <a:close/>
                </a:path>
                <a:path w="121285" h="195579">
                  <a:moveTo>
                    <a:pt x="76961" y="176972"/>
                  </a:moveTo>
                  <a:lnTo>
                    <a:pt x="76961" y="151638"/>
                  </a:lnTo>
                  <a:lnTo>
                    <a:pt x="66520" y="159043"/>
                  </a:lnTo>
                  <a:lnTo>
                    <a:pt x="56864" y="167449"/>
                  </a:lnTo>
                  <a:lnTo>
                    <a:pt x="47922" y="176712"/>
                  </a:lnTo>
                  <a:lnTo>
                    <a:pt x="39623" y="186690"/>
                  </a:lnTo>
                  <a:lnTo>
                    <a:pt x="39623" y="192024"/>
                  </a:lnTo>
                  <a:lnTo>
                    <a:pt x="40385" y="195072"/>
                  </a:lnTo>
                  <a:lnTo>
                    <a:pt x="76961" y="176972"/>
                  </a:lnTo>
                  <a:close/>
                </a:path>
                <a:path w="121285" h="195579">
                  <a:moveTo>
                    <a:pt x="121157" y="29718"/>
                  </a:moveTo>
                  <a:lnTo>
                    <a:pt x="84581" y="28955"/>
                  </a:lnTo>
                  <a:lnTo>
                    <a:pt x="76199" y="150876"/>
                  </a:lnTo>
                  <a:lnTo>
                    <a:pt x="76961" y="151638"/>
                  </a:lnTo>
                  <a:lnTo>
                    <a:pt x="76961" y="176972"/>
                  </a:lnTo>
                  <a:lnTo>
                    <a:pt x="114299" y="158496"/>
                  </a:lnTo>
                  <a:lnTo>
                    <a:pt x="114299" y="133350"/>
                  </a:lnTo>
                  <a:lnTo>
                    <a:pt x="121157" y="297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grpSp>
          <p:nvGrpSpPr>
            <p:cNvPr id="953" name="Group 952"/>
            <p:cNvGrpSpPr/>
            <p:nvPr/>
          </p:nvGrpSpPr>
          <p:grpSpPr>
            <a:xfrm>
              <a:off x="4347094" y="6750050"/>
              <a:ext cx="255777" cy="251460"/>
              <a:chOff x="5118862" y="5316613"/>
              <a:chExt cx="255777" cy="251460"/>
            </a:xfrm>
          </p:grpSpPr>
          <p:sp>
            <p:nvSpPr>
              <p:cNvPr id="954" name="object 915"/>
              <p:cNvSpPr/>
              <p:nvPr/>
            </p:nvSpPr>
            <p:spPr>
              <a:xfrm>
                <a:off x="5118862" y="5334139"/>
                <a:ext cx="220979" cy="220979"/>
              </a:xfrm>
              <a:custGeom>
                <a:avLst/>
                <a:gdLst/>
                <a:ahLst/>
                <a:cxnLst/>
                <a:rect l="l" t="t" r="r" b="b"/>
                <a:pathLst>
                  <a:path w="220979" h="220979">
                    <a:moveTo>
                      <a:pt x="0" y="0"/>
                    </a:moveTo>
                    <a:lnTo>
                      <a:pt x="220979" y="220979"/>
                    </a:lnTo>
                  </a:path>
                </a:pathLst>
              </a:custGeom>
              <a:ln w="19050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955" name="object 916"/>
              <p:cNvSpPr/>
              <p:nvPr/>
            </p:nvSpPr>
            <p:spPr>
              <a:xfrm>
                <a:off x="5121910" y="5316613"/>
                <a:ext cx="252729" cy="251460"/>
              </a:xfrm>
              <a:custGeom>
                <a:avLst/>
                <a:gdLst/>
                <a:ahLst/>
                <a:cxnLst/>
                <a:rect l="l" t="t" r="r" b="b"/>
                <a:pathLst>
                  <a:path w="252729" h="251460">
                    <a:moveTo>
                      <a:pt x="252222" y="0"/>
                    </a:moveTo>
                    <a:lnTo>
                      <a:pt x="0" y="251460"/>
                    </a:lnTo>
                  </a:path>
                </a:pathLst>
              </a:custGeom>
              <a:ln w="19050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</p:grpSp>
      <p:grpSp>
        <p:nvGrpSpPr>
          <p:cNvPr id="956" name="Group 955"/>
          <p:cNvGrpSpPr/>
          <p:nvPr/>
        </p:nvGrpSpPr>
        <p:grpSpPr>
          <a:xfrm>
            <a:off x="3033436" y="4906919"/>
            <a:ext cx="242872" cy="221201"/>
            <a:chOff x="4347094" y="6750050"/>
            <a:chExt cx="255777" cy="251460"/>
          </a:xfrm>
        </p:grpSpPr>
        <p:sp>
          <p:nvSpPr>
            <p:cNvPr id="957" name="object 629"/>
            <p:cNvSpPr/>
            <p:nvPr/>
          </p:nvSpPr>
          <p:spPr>
            <a:xfrm>
              <a:off x="4395576" y="6778082"/>
              <a:ext cx="121285" cy="195580"/>
            </a:xfrm>
            <a:custGeom>
              <a:avLst/>
              <a:gdLst/>
              <a:ahLst/>
              <a:cxnLst/>
              <a:rect l="l" t="t" r="r" b="b"/>
              <a:pathLst>
                <a:path w="121285" h="195579">
                  <a:moveTo>
                    <a:pt x="33527" y="152233"/>
                  </a:moveTo>
                  <a:lnTo>
                    <a:pt x="33527" y="135636"/>
                  </a:lnTo>
                  <a:lnTo>
                    <a:pt x="24122" y="141910"/>
                  </a:lnTo>
                  <a:lnTo>
                    <a:pt x="15430" y="149256"/>
                  </a:lnTo>
                  <a:lnTo>
                    <a:pt x="7596" y="157603"/>
                  </a:lnTo>
                  <a:lnTo>
                    <a:pt x="761" y="166878"/>
                  </a:lnTo>
                  <a:lnTo>
                    <a:pt x="0" y="169926"/>
                  </a:lnTo>
                  <a:lnTo>
                    <a:pt x="761" y="172974"/>
                  </a:lnTo>
                  <a:lnTo>
                    <a:pt x="1447" y="175031"/>
                  </a:lnTo>
                  <a:lnTo>
                    <a:pt x="12191" y="171450"/>
                  </a:lnTo>
                  <a:lnTo>
                    <a:pt x="21347" y="163008"/>
                  </a:lnTo>
                  <a:lnTo>
                    <a:pt x="30575" y="154781"/>
                  </a:lnTo>
                  <a:lnTo>
                    <a:pt x="33527" y="152233"/>
                  </a:lnTo>
                  <a:close/>
                </a:path>
                <a:path w="121285" h="195579">
                  <a:moveTo>
                    <a:pt x="1523" y="175260"/>
                  </a:moveTo>
                  <a:lnTo>
                    <a:pt x="1447" y="175031"/>
                  </a:lnTo>
                  <a:lnTo>
                    <a:pt x="761" y="175260"/>
                  </a:lnTo>
                  <a:lnTo>
                    <a:pt x="1523" y="175260"/>
                  </a:lnTo>
                  <a:close/>
                </a:path>
                <a:path w="121285" h="195579">
                  <a:moveTo>
                    <a:pt x="49529" y="138684"/>
                  </a:moveTo>
                  <a:lnTo>
                    <a:pt x="45719" y="5333"/>
                  </a:lnTo>
                  <a:lnTo>
                    <a:pt x="37337" y="0"/>
                  </a:lnTo>
                  <a:lnTo>
                    <a:pt x="32765" y="134874"/>
                  </a:lnTo>
                  <a:lnTo>
                    <a:pt x="33527" y="135636"/>
                  </a:lnTo>
                  <a:lnTo>
                    <a:pt x="33527" y="152233"/>
                  </a:lnTo>
                  <a:lnTo>
                    <a:pt x="39945" y="146696"/>
                  </a:lnTo>
                  <a:lnTo>
                    <a:pt x="49529" y="138684"/>
                  </a:lnTo>
                  <a:close/>
                </a:path>
                <a:path w="121285" h="195579">
                  <a:moveTo>
                    <a:pt x="76961" y="176972"/>
                  </a:moveTo>
                  <a:lnTo>
                    <a:pt x="76961" y="151638"/>
                  </a:lnTo>
                  <a:lnTo>
                    <a:pt x="66520" y="159043"/>
                  </a:lnTo>
                  <a:lnTo>
                    <a:pt x="56864" y="167449"/>
                  </a:lnTo>
                  <a:lnTo>
                    <a:pt x="47922" y="176712"/>
                  </a:lnTo>
                  <a:lnTo>
                    <a:pt x="39623" y="186690"/>
                  </a:lnTo>
                  <a:lnTo>
                    <a:pt x="39623" y="192024"/>
                  </a:lnTo>
                  <a:lnTo>
                    <a:pt x="40385" y="195072"/>
                  </a:lnTo>
                  <a:lnTo>
                    <a:pt x="76961" y="176972"/>
                  </a:lnTo>
                  <a:close/>
                </a:path>
                <a:path w="121285" h="195579">
                  <a:moveTo>
                    <a:pt x="121157" y="29718"/>
                  </a:moveTo>
                  <a:lnTo>
                    <a:pt x="84581" y="28955"/>
                  </a:lnTo>
                  <a:lnTo>
                    <a:pt x="76199" y="150876"/>
                  </a:lnTo>
                  <a:lnTo>
                    <a:pt x="76961" y="151638"/>
                  </a:lnTo>
                  <a:lnTo>
                    <a:pt x="76961" y="176972"/>
                  </a:lnTo>
                  <a:lnTo>
                    <a:pt x="114299" y="158496"/>
                  </a:lnTo>
                  <a:lnTo>
                    <a:pt x="114299" y="133350"/>
                  </a:lnTo>
                  <a:lnTo>
                    <a:pt x="121157" y="297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grpSp>
          <p:nvGrpSpPr>
            <p:cNvPr id="958" name="Group 957"/>
            <p:cNvGrpSpPr/>
            <p:nvPr/>
          </p:nvGrpSpPr>
          <p:grpSpPr>
            <a:xfrm>
              <a:off x="4347094" y="6750050"/>
              <a:ext cx="255777" cy="251460"/>
              <a:chOff x="5118862" y="5316613"/>
              <a:chExt cx="255777" cy="251460"/>
            </a:xfrm>
          </p:grpSpPr>
          <p:sp>
            <p:nvSpPr>
              <p:cNvPr id="959" name="object 915"/>
              <p:cNvSpPr/>
              <p:nvPr/>
            </p:nvSpPr>
            <p:spPr>
              <a:xfrm>
                <a:off x="5118862" y="5334139"/>
                <a:ext cx="220979" cy="220979"/>
              </a:xfrm>
              <a:custGeom>
                <a:avLst/>
                <a:gdLst/>
                <a:ahLst/>
                <a:cxnLst/>
                <a:rect l="l" t="t" r="r" b="b"/>
                <a:pathLst>
                  <a:path w="220979" h="220979">
                    <a:moveTo>
                      <a:pt x="0" y="0"/>
                    </a:moveTo>
                    <a:lnTo>
                      <a:pt x="220979" y="220979"/>
                    </a:lnTo>
                  </a:path>
                </a:pathLst>
              </a:custGeom>
              <a:ln w="19050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960" name="object 916"/>
              <p:cNvSpPr/>
              <p:nvPr/>
            </p:nvSpPr>
            <p:spPr>
              <a:xfrm>
                <a:off x="5121910" y="5316613"/>
                <a:ext cx="252729" cy="251460"/>
              </a:xfrm>
              <a:custGeom>
                <a:avLst/>
                <a:gdLst/>
                <a:ahLst/>
                <a:cxnLst/>
                <a:rect l="l" t="t" r="r" b="b"/>
                <a:pathLst>
                  <a:path w="252729" h="251460">
                    <a:moveTo>
                      <a:pt x="252222" y="0"/>
                    </a:moveTo>
                    <a:lnTo>
                      <a:pt x="0" y="251460"/>
                    </a:lnTo>
                  </a:path>
                </a:pathLst>
              </a:custGeom>
              <a:ln w="19050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</p:grpSp>
      <p:grpSp>
        <p:nvGrpSpPr>
          <p:cNvPr id="961" name="Group 960"/>
          <p:cNvGrpSpPr/>
          <p:nvPr/>
        </p:nvGrpSpPr>
        <p:grpSpPr>
          <a:xfrm>
            <a:off x="3398522" y="4893126"/>
            <a:ext cx="242872" cy="221201"/>
            <a:chOff x="4347094" y="6750050"/>
            <a:chExt cx="255777" cy="251460"/>
          </a:xfrm>
        </p:grpSpPr>
        <p:sp>
          <p:nvSpPr>
            <p:cNvPr id="962" name="object 629"/>
            <p:cNvSpPr/>
            <p:nvPr/>
          </p:nvSpPr>
          <p:spPr>
            <a:xfrm>
              <a:off x="4395576" y="6778082"/>
              <a:ext cx="121285" cy="195580"/>
            </a:xfrm>
            <a:custGeom>
              <a:avLst/>
              <a:gdLst/>
              <a:ahLst/>
              <a:cxnLst/>
              <a:rect l="l" t="t" r="r" b="b"/>
              <a:pathLst>
                <a:path w="121285" h="195579">
                  <a:moveTo>
                    <a:pt x="33527" y="152233"/>
                  </a:moveTo>
                  <a:lnTo>
                    <a:pt x="33527" y="135636"/>
                  </a:lnTo>
                  <a:lnTo>
                    <a:pt x="24122" y="141910"/>
                  </a:lnTo>
                  <a:lnTo>
                    <a:pt x="15430" y="149256"/>
                  </a:lnTo>
                  <a:lnTo>
                    <a:pt x="7596" y="157603"/>
                  </a:lnTo>
                  <a:lnTo>
                    <a:pt x="761" y="166878"/>
                  </a:lnTo>
                  <a:lnTo>
                    <a:pt x="0" y="169926"/>
                  </a:lnTo>
                  <a:lnTo>
                    <a:pt x="761" y="172974"/>
                  </a:lnTo>
                  <a:lnTo>
                    <a:pt x="1447" y="175031"/>
                  </a:lnTo>
                  <a:lnTo>
                    <a:pt x="12191" y="171450"/>
                  </a:lnTo>
                  <a:lnTo>
                    <a:pt x="21347" y="163008"/>
                  </a:lnTo>
                  <a:lnTo>
                    <a:pt x="30575" y="154781"/>
                  </a:lnTo>
                  <a:lnTo>
                    <a:pt x="33527" y="152233"/>
                  </a:lnTo>
                  <a:close/>
                </a:path>
                <a:path w="121285" h="195579">
                  <a:moveTo>
                    <a:pt x="1523" y="175260"/>
                  </a:moveTo>
                  <a:lnTo>
                    <a:pt x="1447" y="175031"/>
                  </a:lnTo>
                  <a:lnTo>
                    <a:pt x="761" y="175260"/>
                  </a:lnTo>
                  <a:lnTo>
                    <a:pt x="1523" y="175260"/>
                  </a:lnTo>
                  <a:close/>
                </a:path>
                <a:path w="121285" h="195579">
                  <a:moveTo>
                    <a:pt x="49529" y="138684"/>
                  </a:moveTo>
                  <a:lnTo>
                    <a:pt x="45719" y="5333"/>
                  </a:lnTo>
                  <a:lnTo>
                    <a:pt x="37337" y="0"/>
                  </a:lnTo>
                  <a:lnTo>
                    <a:pt x="32765" y="134874"/>
                  </a:lnTo>
                  <a:lnTo>
                    <a:pt x="33527" y="135636"/>
                  </a:lnTo>
                  <a:lnTo>
                    <a:pt x="33527" y="152233"/>
                  </a:lnTo>
                  <a:lnTo>
                    <a:pt x="39945" y="146696"/>
                  </a:lnTo>
                  <a:lnTo>
                    <a:pt x="49529" y="138684"/>
                  </a:lnTo>
                  <a:close/>
                </a:path>
                <a:path w="121285" h="195579">
                  <a:moveTo>
                    <a:pt x="76961" y="176972"/>
                  </a:moveTo>
                  <a:lnTo>
                    <a:pt x="76961" y="151638"/>
                  </a:lnTo>
                  <a:lnTo>
                    <a:pt x="66520" y="159043"/>
                  </a:lnTo>
                  <a:lnTo>
                    <a:pt x="56864" y="167449"/>
                  </a:lnTo>
                  <a:lnTo>
                    <a:pt x="47922" y="176712"/>
                  </a:lnTo>
                  <a:lnTo>
                    <a:pt x="39623" y="186690"/>
                  </a:lnTo>
                  <a:lnTo>
                    <a:pt x="39623" y="192024"/>
                  </a:lnTo>
                  <a:lnTo>
                    <a:pt x="40385" y="195072"/>
                  </a:lnTo>
                  <a:lnTo>
                    <a:pt x="76961" y="176972"/>
                  </a:lnTo>
                  <a:close/>
                </a:path>
                <a:path w="121285" h="195579">
                  <a:moveTo>
                    <a:pt x="121157" y="29718"/>
                  </a:moveTo>
                  <a:lnTo>
                    <a:pt x="84581" y="28955"/>
                  </a:lnTo>
                  <a:lnTo>
                    <a:pt x="76199" y="150876"/>
                  </a:lnTo>
                  <a:lnTo>
                    <a:pt x="76961" y="151638"/>
                  </a:lnTo>
                  <a:lnTo>
                    <a:pt x="76961" y="176972"/>
                  </a:lnTo>
                  <a:lnTo>
                    <a:pt x="114299" y="158496"/>
                  </a:lnTo>
                  <a:lnTo>
                    <a:pt x="114299" y="133350"/>
                  </a:lnTo>
                  <a:lnTo>
                    <a:pt x="121157" y="297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grpSp>
          <p:nvGrpSpPr>
            <p:cNvPr id="963" name="Group 962"/>
            <p:cNvGrpSpPr/>
            <p:nvPr/>
          </p:nvGrpSpPr>
          <p:grpSpPr>
            <a:xfrm>
              <a:off x="4347094" y="6750050"/>
              <a:ext cx="255777" cy="251460"/>
              <a:chOff x="5118862" y="5316613"/>
              <a:chExt cx="255777" cy="251460"/>
            </a:xfrm>
          </p:grpSpPr>
          <p:sp>
            <p:nvSpPr>
              <p:cNvPr id="964" name="object 915"/>
              <p:cNvSpPr/>
              <p:nvPr/>
            </p:nvSpPr>
            <p:spPr>
              <a:xfrm>
                <a:off x="5118862" y="5334139"/>
                <a:ext cx="220979" cy="220979"/>
              </a:xfrm>
              <a:custGeom>
                <a:avLst/>
                <a:gdLst/>
                <a:ahLst/>
                <a:cxnLst/>
                <a:rect l="l" t="t" r="r" b="b"/>
                <a:pathLst>
                  <a:path w="220979" h="220979">
                    <a:moveTo>
                      <a:pt x="0" y="0"/>
                    </a:moveTo>
                    <a:lnTo>
                      <a:pt x="220979" y="220979"/>
                    </a:lnTo>
                  </a:path>
                </a:pathLst>
              </a:custGeom>
              <a:ln w="19050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965" name="object 916"/>
              <p:cNvSpPr/>
              <p:nvPr/>
            </p:nvSpPr>
            <p:spPr>
              <a:xfrm>
                <a:off x="5121910" y="5316613"/>
                <a:ext cx="252729" cy="251460"/>
              </a:xfrm>
              <a:custGeom>
                <a:avLst/>
                <a:gdLst/>
                <a:ahLst/>
                <a:cxnLst/>
                <a:rect l="l" t="t" r="r" b="b"/>
                <a:pathLst>
                  <a:path w="252729" h="251460">
                    <a:moveTo>
                      <a:pt x="252222" y="0"/>
                    </a:moveTo>
                    <a:lnTo>
                      <a:pt x="0" y="251460"/>
                    </a:lnTo>
                  </a:path>
                </a:pathLst>
              </a:custGeom>
              <a:ln w="19050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</p:grp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7896" y="229616"/>
            <a:ext cx="5482204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/>
              <a:t>Transfer of Votes to </a:t>
            </a:r>
            <a:r>
              <a:rPr spc="-5" dirty="0"/>
              <a:t>Winning</a:t>
            </a:r>
            <a:r>
              <a:rPr spc="-80" dirty="0"/>
              <a:t> </a:t>
            </a:r>
            <a:r>
              <a:rPr spc="-5" dirty="0"/>
              <a:t>Candidates</a:t>
            </a:r>
          </a:p>
        </p:txBody>
      </p:sp>
      <p:sp>
        <p:nvSpPr>
          <p:cNvPr id="887" name="object 887"/>
          <p:cNvSpPr txBox="1"/>
          <p:nvPr/>
        </p:nvSpPr>
        <p:spPr>
          <a:xfrm>
            <a:off x="4897507" y="887984"/>
            <a:ext cx="5043805" cy="3801682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sz="1600" spc="-5" dirty="0">
                <a:latin typeface="Calibri"/>
                <a:cs typeface="Calibri"/>
              </a:rPr>
              <a:t>Evaluative </a:t>
            </a:r>
            <a:r>
              <a:rPr sz="1600" dirty="0">
                <a:latin typeface="Calibri"/>
                <a:cs typeface="Calibri"/>
              </a:rPr>
              <a:t>Proportional Representation</a:t>
            </a:r>
            <a:r>
              <a:rPr lang="en-US" sz="1600" dirty="0">
                <a:latin typeface="Calibri"/>
                <a:cs typeface="Calibri"/>
              </a:rPr>
              <a:t> (EPR)</a:t>
            </a:r>
            <a:r>
              <a:rPr sz="1600" dirty="0">
                <a:latin typeface="Calibri"/>
                <a:cs typeface="Calibri"/>
              </a:rPr>
              <a:t> guarantees that each citizens’ vote will continue</a:t>
            </a:r>
            <a:r>
              <a:rPr lang="en-US" sz="16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to count </a:t>
            </a:r>
            <a:r>
              <a:rPr lang="en-US" sz="1600" dirty="0">
                <a:cs typeface="Calibri"/>
              </a:rPr>
              <a:t>proportionately</a:t>
            </a:r>
            <a:r>
              <a:rPr lang="en-US" sz="1600" dirty="0">
                <a:solidFill>
                  <a:srgbClr val="FF0000"/>
                </a:solidFill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in </a:t>
            </a:r>
            <a:r>
              <a:rPr sz="160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deliberations of </a:t>
            </a:r>
            <a:r>
              <a:rPr sz="1600" dirty="0">
                <a:latin typeface="Calibri"/>
                <a:cs typeface="Calibri"/>
              </a:rPr>
              <a:t>the council. </a:t>
            </a:r>
            <a:r>
              <a:rPr sz="1600" spc="-5" dirty="0">
                <a:latin typeface="Calibri"/>
                <a:cs typeface="Calibri"/>
              </a:rPr>
              <a:t>Therefore, in </a:t>
            </a:r>
            <a:r>
              <a:rPr sz="1600" dirty="0">
                <a:latin typeface="Calibri"/>
                <a:cs typeface="Calibri"/>
              </a:rPr>
              <a:t>this </a:t>
            </a:r>
            <a:r>
              <a:rPr sz="1600" spc="-5" dirty="0">
                <a:latin typeface="Calibri"/>
                <a:cs typeface="Calibri"/>
              </a:rPr>
              <a:t>example, </a:t>
            </a:r>
            <a:r>
              <a:rPr sz="1600" dirty="0">
                <a:latin typeface="Calibri"/>
                <a:cs typeface="Calibri"/>
              </a:rPr>
              <a:t>each </a:t>
            </a:r>
            <a:r>
              <a:rPr sz="1600" spc="-5" dirty="0">
                <a:latin typeface="Calibri"/>
                <a:cs typeface="Calibri"/>
              </a:rPr>
              <a:t>of </a:t>
            </a:r>
            <a:r>
              <a:rPr sz="1600" dirty="0">
                <a:latin typeface="Calibri"/>
                <a:cs typeface="Calibri"/>
              </a:rPr>
              <a:t>the affirmed evaluations currently </a:t>
            </a:r>
            <a:r>
              <a:rPr sz="1600" spc="-5" dirty="0">
                <a:latin typeface="Calibri"/>
                <a:cs typeface="Calibri"/>
              </a:rPr>
              <a:t>held by </a:t>
            </a:r>
            <a:r>
              <a:rPr sz="1600" dirty="0">
                <a:latin typeface="Calibri"/>
                <a:cs typeface="Calibri"/>
              </a:rPr>
              <a:t>the </a:t>
            </a:r>
            <a:r>
              <a:rPr lang="en-US" sz="1600" dirty="0">
                <a:latin typeface="Calibri"/>
                <a:cs typeface="Calibri"/>
              </a:rPr>
              <a:t>three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unelected </a:t>
            </a:r>
            <a:r>
              <a:rPr sz="1600" dirty="0">
                <a:latin typeface="Calibri"/>
                <a:cs typeface="Calibri"/>
              </a:rPr>
              <a:t>candidates must </a:t>
            </a:r>
            <a:r>
              <a:rPr sz="1600" spc="-5" dirty="0">
                <a:latin typeface="Calibri"/>
                <a:cs typeface="Calibri"/>
              </a:rPr>
              <a:t>be transferred to </a:t>
            </a:r>
            <a:r>
              <a:rPr lang="en-US" sz="1600" spc="-5" dirty="0">
                <a:latin typeface="Calibri"/>
                <a:cs typeface="Calibri"/>
              </a:rPr>
              <a:t>one</a:t>
            </a:r>
            <a:r>
              <a:rPr sz="1600" spc="-5" dirty="0">
                <a:latin typeface="Calibri"/>
                <a:cs typeface="Calibri"/>
              </a:rPr>
              <a:t> of the winners. </a:t>
            </a:r>
            <a:r>
              <a:rPr lang="en-US" sz="1600" dirty="0">
                <a:latin typeface="Calibri"/>
                <a:cs typeface="Calibri"/>
              </a:rPr>
              <a:t>Recall</a:t>
            </a:r>
            <a:r>
              <a:rPr sz="1600" dirty="0">
                <a:latin typeface="Calibri"/>
                <a:cs typeface="Calibri"/>
              </a:rPr>
              <a:t> that the more</a:t>
            </a:r>
            <a:r>
              <a:rPr lang="en-US" sz="1600" dirty="0">
                <a:latin typeface="Calibri"/>
                <a:cs typeface="Calibri"/>
              </a:rPr>
              <a:t> citizens’ votes</a:t>
            </a:r>
            <a:r>
              <a:rPr sz="1600" dirty="0">
                <a:latin typeface="Calibri"/>
                <a:cs typeface="Calibri"/>
              </a:rPr>
              <a:t> a </a:t>
            </a:r>
            <a:r>
              <a:rPr sz="1600" spc="-5" dirty="0">
                <a:latin typeface="Calibri"/>
                <a:cs typeface="Calibri"/>
              </a:rPr>
              <a:t>winner </a:t>
            </a:r>
            <a:r>
              <a:rPr sz="1600" dirty="0">
                <a:latin typeface="Calibri"/>
                <a:cs typeface="Calibri"/>
              </a:rPr>
              <a:t>receives, the more voting </a:t>
            </a:r>
            <a:r>
              <a:rPr sz="1600" spc="-5" dirty="0">
                <a:latin typeface="Calibri"/>
                <a:cs typeface="Calibri"/>
              </a:rPr>
              <a:t>power</a:t>
            </a:r>
            <a:r>
              <a:rPr lang="en-US" sz="1600" spc="-5" dirty="0">
                <a:latin typeface="Calibri"/>
                <a:cs typeface="Calibri"/>
              </a:rPr>
              <a:t> (more </a:t>
            </a:r>
            <a:r>
              <a:rPr lang="en-US" sz="1600" i="1" dirty="0">
                <a:cs typeface="Calibri"/>
              </a:rPr>
              <a:t>weighted votes)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they will </a:t>
            </a:r>
            <a:r>
              <a:rPr sz="1600" spc="-5" dirty="0">
                <a:latin typeface="Calibri"/>
                <a:cs typeface="Calibri"/>
              </a:rPr>
              <a:t>have </a:t>
            </a:r>
            <a:r>
              <a:rPr lang="en-US" sz="1600" spc="-5" dirty="0">
                <a:latin typeface="Calibri"/>
                <a:cs typeface="Calibri"/>
              </a:rPr>
              <a:t>in the council</a:t>
            </a:r>
            <a:r>
              <a:rPr sz="1600" spc="-5" dirty="0">
                <a:latin typeface="Calibri"/>
                <a:cs typeface="Calibri"/>
              </a:rPr>
              <a:t>.</a:t>
            </a:r>
            <a:endParaRPr sz="1600" dirty="0">
              <a:latin typeface="Calibri"/>
              <a:cs typeface="Calibri"/>
            </a:endParaRPr>
          </a:p>
          <a:p>
            <a:pPr marL="12700" marR="135255">
              <a:lnSpc>
                <a:spcPts val="1939"/>
              </a:lnSpc>
              <a:spcBef>
                <a:spcPts val="840"/>
              </a:spcBef>
            </a:pPr>
            <a:r>
              <a:rPr sz="160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possible, </a:t>
            </a:r>
            <a:r>
              <a:rPr sz="1600" dirty="0">
                <a:latin typeface="Calibri"/>
                <a:cs typeface="Calibri"/>
              </a:rPr>
              <a:t>each </a:t>
            </a:r>
            <a:r>
              <a:rPr lang="en-US" sz="1600" spc="-5" dirty="0">
                <a:latin typeface="Calibri"/>
                <a:cs typeface="Calibri"/>
              </a:rPr>
              <a:t>citizen’s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vote </a:t>
            </a:r>
            <a:r>
              <a:rPr lang="en-US" sz="1600" dirty="0">
                <a:latin typeface="Calibri"/>
                <a:cs typeface="Calibri"/>
              </a:rPr>
              <a:t>for a non-winning candidate </a:t>
            </a:r>
            <a:r>
              <a:rPr sz="1600" dirty="0">
                <a:latin typeface="Calibri"/>
                <a:cs typeface="Calibri"/>
              </a:rPr>
              <a:t>will </a:t>
            </a:r>
            <a:r>
              <a:rPr sz="1600" spc="-5" dirty="0">
                <a:latin typeface="Calibri"/>
                <a:cs typeface="Calibri"/>
              </a:rPr>
              <a:t>be </a:t>
            </a:r>
            <a:r>
              <a:rPr sz="1600" dirty="0">
                <a:latin typeface="Calibri"/>
                <a:cs typeface="Calibri"/>
              </a:rPr>
              <a:t>transferred to the winning candidate who </a:t>
            </a:r>
            <a:r>
              <a:rPr sz="1600" spc="-5" dirty="0">
                <a:latin typeface="Calibri"/>
                <a:cs typeface="Calibri"/>
              </a:rPr>
              <a:t>has </a:t>
            </a:r>
            <a:r>
              <a:rPr sz="1600" dirty="0">
                <a:latin typeface="Calibri"/>
                <a:cs typeface="Calibri"/>
              </a:rPr>
              <a:t>received the </a:t>
            </a:r>
            <a:r>
              <a:rPr sz="1600" spc="-5" dirty="0">
                <a:latin typeface="Calibri"/>
                <a:cs typeface="Calibri"/>
              </a:rPr>
              <a:t>next highest </a:t>
            </a:r>
            <a:r>
              <a:rPr sz="1600" dirty="0">
                <a:latin typeface="Calibri"/>
                <a:cs typeface="Calibri"/>
              </a:rPr>
              <a:t>grade </a:t>
            </a:r>
            <a:r>
              <a:rPr sz="1600" spc="-5" dirty="0">
                <a:latin typeface="Calibri"/>
                <a:cs typeface="Calibri"/>
              </a:rPr>
              <a:t>on </a:t>
            </a:r>
            <a:r>
              <a:rPr sz="1600" dirty="0">
                <a:latin typeface="Calibri"/>
                <a:cs typeface="Calibri"/>
              </a:rPr>
              <a:t>each relevant </a:t>
            </a:r>
            <a:r>
              <a:rPr sz="1600" spc="-5" dirty="0">
                <a:latin typeface="Calibri"/>
                <a:cs typeface="Calibri"/>
              </a:rPr>
              <a:t>ballot. </a:t>
            </a:r>
            <a:r>
              <a:rPr sz="1600" dirty="0">
                <a:latin typeface="Calibri"/>
                <a:cs typeface="Calibri"/>
              </a:rPr>
              <a:t>When </a:t>
            </a:r>
            <a:r>
              <a:rPr sz="1600" spc="-5" dirty="0">
                <a:latin typeface="Calibri"/>
                <a:cs typeface="Calibri"/>
              </a:rPr>
              <a:t>no such </a:t>
            </a:r>
            <a:r>
              <a:rPr sz="1600" dirty="0">
                <a:latin typeface="Calibri"/>
                <a:cs typeface="Calibri"/>
              </a:rPr>
              <a:t>grade </a:t>
            </a:r>
            <a:r>
              <a:rPr sz="1600" spc="-5" dirty="0">
                <a:latin typeface="Calibri"/>
                <a:cs typeface="Calibri"/>
              </a:rPr>
              <a:t>is on </a:t>
            </a:r>
            <a:r>
              <a:rPr sz="160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ballot, it is </a:t>
            </a:r>
            <a:r>
              <a:rPr sz="1600" dirty="0">
                <a:latin typeface="Calibri"/>
                <a:cs typeface="Calibri"/>
              </a:rPr>
              <a:t>the voter’s </a:t>
            </a:r>
            <a:r>
              <a:rPr sz="1600" spc="-5" dirty="0">
                <a:latin typeface="Calibri"/>
                <a:cs typeface="Calibri"/>
              </a:rPr>
              <a:t>unelected </a:t>
            </a:r>
            <a:r>
              <a:rPr sz="1600" dirty="0">
                <a:latin typeface="Calibri"/>
                <a:cs typeface="Calibri"/>
              </a:rPr>
              <a:t>candidate who must </a:t>
            </a:r>
            <a:r>
              <a:rPr sz="1600" spc="-5" dirty="0">
                <a:latin typeface="Calibri"/>
                <a:cs typeface="Calibri"/>
              </a:rPr>
              <a:t>publicly </a:t>
            </a:r>
            <a:r>
              <a:rPr sz="1600" dirty="0">
                <a:latin typeface="Calibri"/>
                <a:cs typeface="Calibri"/>
              </a:rPr>
              <a:t>transfer the voter’s </a:t>
            </a:r>
            <a:r>
              <a:rPr lang="en-US" sz="1600" i="1" dirty="0">
                <a:latin typeface="Calibri"/>
                <a:cs typeface="Calibri"/>
              </a:rPr>
              <a:t>proxy</a:t>
            </a:r>
            <a:r>
              <a:rPr sz="1600" i="1" spc="-5" dirty="0"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vote</a:t>
            </a:r>
            <a:r>
              <a:rPr sz="1600" dirty="0">
                <a:latin typeface="Calibri"/>
                <a:cs typeface="Calibri"/>
              </a:rPr>
              <a:t> to the winner whom they </a:t>
            </a:r>
            <a:r>
              <a:rPr sz="1600" spc="-5" dirty="0">
                <a:latin typeface="Calibri"/>
                <a:cs typeface="Calibri"/>
              </a:rPr>
              <a:t>judge </a:t>
            </a:r>
            <a:r>
              <a:rPr sz="1600" dirty="0">
                <a:latin typeface="Calibri"/>
                <a:cs typeface="Calibri"/>
              </a:rPr>
              <a:t>to </a:t>
            </a:r>
            <a:r>
              <a:rPr sz="1600" spc="-5" dirty="0">
                <a:latin typeface="Calibri"/>
                <a:cs typeface="Calibri"/>
              </a:rPr>
              <a:t>be </a:t>
            </a:r>
            <a:r>
              <a:rPr sz="1600" dirty="0">
                <a:latin typeface="Calibri"/>
                <a:cs typeface="Calibri"/>
              </a:rPr>
              <a:t>most </a:t>
            </a:r>
            <a:r>
              <a:rPr sz="1600" i="1" spc="-5" dirty="0">
                <a:latin typeface="Calibri"/>
                <a:cs typeface="Calibri"/>
              </a:rPr>
              <a:t>fit </a:t>
            </a:r>
            <a:r>
              <a:rPr sz="1600" spc="-5" dirty="0">
                <a:latin typeface="Calibri"/>
                <a:cs typeface="Calibri"/>
              </a:rPr>
              <a:t>for </a:t>
            </a:r>
            <a:r>
              <a:rPr sz="1600" dirty="0">
                <a:latin typeface="Calibri"/>
                <a:cs typeface="Calibri"/>
              </a:rPr>
              <a:t>the</a:t>
            </a:r>
            <a:r>
              <a:rPr sz="1600" spc="-5" dirty="0">
                <a:latin typeface="Calibri"/>
                <a:cs typeface="Calibri"/>
              </a:rPr>
              <a:t> office</a:t>
            </a:r>
            <a:r>
              <a:rPr lang="en-US" sz="1600" spc="-5" dirty="0">
                <a:latin typeface="Calibri"/>
                <a:cs typeface="Calibri"/>
              </a:rPr>
              <a:t>.</a:t>
            </a:r>
            <a:endParaRPr sz="1600" b="1" dirty="0">
              <a:latin typeface="Calibri"/>
              <a:cs typeface="Calibri"/>
            </a:endParaRPr>
          </a:p>
        </p:txBody>
      </p:sp>
      <p:grpSp>
        <p:nvGrpSpPr>
          <p:cNvPr id="1093" name="Group 1092"/>
          <p:cNvGrpSpPr/>
          <p:nvPr/>
        </p:nvGrpSpPr>
        <p:grpSpPr>
          <a:xfrm>
            <a:off x="1958341" y="5613197"/>
            <a:ext cx="156972" cy="469900"/>
            <a:chOff x="2308745" y="5608573"/>
            <a:chExt cx="156972" cy="469900"/>
          </a:xfrm>
        </p:grpSpPr>
        <p:sp>
          <p:nvSpPr>
            <p:cNvPr id="945" name="object 945"/>
            <p:cNvSpPr/>
            <p:nvPr/>
          </p:nvSpPr>
          <p:spPr>
            <a:xfrm>
              <a:off x="2312555" y="5858509"/>
              <a:ext cx="41147" cy="4876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46" name="object 946"/>
            <p:cNvSpPr/>
            <p:nvPr/>
          </p:nvSpPr>
          <p:spPr>
            <a:xfrm>
              <a:off x="2308745" y="5700966"/>
              <a:ext cx="121919" cy="37547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47" name="object 947"/>
            <p:cNvSpPr/>
            <p:nvPr/>
          </p:nvSpPr>
          <p:spPr>
            <a:xfrm>
              <a:off x="2334653" y="5883656"/>
              <a:ext cx="121285" cy="194310"/>
            </a:xfrm>
            <a:custGeom>
              <a:avLst/>
              <a:gdLst/>
              <a:ahLst/>
              <a:cxnLst/>
              <a:rect l="l" t="t" r="r" b="b"/>
              <a:pathLst>
                <a:path w="121285" h="194310">
                  <a:moveTo>
                    <a:pt x="33528" y="152164"/>
                  </a:moveTo>
                  <a:lnTo>
                    <a:pt x="33528" y="134873"/>
                  </a:lnTo>
                  <a:lnTo>
                    <a:pt x="24122" y="141148"/>
                  </a:lnTo>
                  <a:lnTo>
                    <a:pt x="15430" y="148494"/>
                  </a:lnTo>
                  <a:lnTo>
                    <a:pt x="7596" y="156841"/>
                  </a:lnTo>
                  <a:lnTo>
                    <a:pt x="762" y="166115"/>
                  </a:lnTo>
                  <a:lnTo>
                    <a:pt x="0" y="169163"/>
                  </a:lnTo>
                  <a:lnTo>
                    <a:pt x="762" y="172211"/>
                  </a:lnTo>
                  <a:lnTo>
                    <a:pt x="1447" y="174269"/>
                  </a:lnTo>
                  <a:lnTo>
                    <a:pt x="12192" y="170687"/>
                  </a:lnTo>
                  <a:lnTo>
                    <a:pt x="30575" y="154685"/>
                  </a:lnTo>
                  <a:lnTo>
                    <a:pt x="33528" y="152164"/>
                  </a:lnTo>
                  <a:close/>
                </a:path>
                <a:path w="121285" h="194310">
                  <a:moveTo>
                    <a:pt x="1524" y="174497"/>
                  </a:moveTo>
                  <a:lnTo>
                    <a:pt x="1447" y="174269"/>
                  </a:lnTo>
                  <a:lnTo>
                    <a:pt x="762" y="174497"/>
                  </a:lnTo>
                  <a:lnTo>
                    <a:pt x="1524" y="174497"/>
                  </a:lnTo>
                  <a:close/>
                </a:path>
                <a:path w="121285" h="194310">
                  <a:moveTo>
                    <a:pt x="49530" y="138683"/>
                  </a:moveTo>
                  <a:lnTo>
                    <a:pt x="49530" y="137921"/>
                  </a:lnTo>
                  <a:lnTo>
                    <a:pt x="45720" y="4571"/>
                  </a:lnTo>
                  <a:lnTo>
                    <a:pt x="38100" y="0"/>
                  </a:lnTo>
                  <a:lnTo>
                    <a:pt x="32766" y="134111"/>
                  </a:lnTo>
                  <a:lnTo>
                    <a:pt x="33528" y="134873"/>
                  </a:lnTo>
                  <a:lnTo>
                    <a:pt x="33528" y="152164"/>
                  </a:lnTo>
                  <a:lnTo>
                    <a:pt x="39945" y="146684"/>
                  </a:lnTo>
                  <a:lnTo>
                    <a:pt x="49530" y="138683"/>
                  </a:lnTo>
                  <a:close/>
                </a:path>
                <a:path w="121285" h="194310">
                  <a:moveTo>
                    <a:pt x="76962" y="176587"/>
                  </a:moveTo>
                  <a:lnTo>
                    <a:pt x="76962" y="150875"/>
                  </a:lnTo>
                  <a:lnTo>
                    <a:pt x="66520" y="158281"/>
                  </a:lnTo>
                  <a:lnTo>
                    <a:pt x="56864" y="166687"/>
                  </a:lnTo>
                  <a:lnTo>
                    <a:pt x="47922" y="175950"/>
                  </a:lnTo>
                  <a:lnTo>
                    <a:pt x="39624" y="185927"/>
                  </a:lnTo>
                  <a:lnTo>
                    <a:pt x="39624" y="192023"/>
                  </a:lnTo>
                  <a:lnTo>
                    <a:pt x="40386" y="194309"/>
                  </a:lnTo>
                  <a:lnTo>
                    <a:pt x="76962" y="176587"/>
                  </a:lnTo>
                  <a:close/>
                </a:path>
                <a:path w="121285" h="194310">
                  <a:moveTo>
                    <a:pt x="121158" y="29717"/>
                  </a:moveTo>
                  <a:lnTo>
                    <a:pt x="84582" y="28955"/>
                  </a:lnTo>
                  <a:lnTo>
                    <a:pt x="76200" y="150113"/>
                  </a:lnTo>
                  <a:lnTo>
                    <a:pt x="76962" y="150875"/>
                  </a:lnTo>
                  <a:lnTo>
                    <a:pt x="76962" y="176587"/>
                  </a:lnTo>
                  <a:lnTo>
                    <a:pt x="114300" y="158495"/>
                  </a:lnTo>
                  <a:lnTo>
                    <a:pt x="114300" y="132587"/>
                  </a:lnTo>
                  <a:lnTo>
                    <a:pt x="121158" y="29717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48" name="object 948"/>
            <p:cNvSpPr/>
            <p:nvPr/>
          </p:nvSpPr>
          <p:spPr>
            <a:xfrm>
              <a:off x="2327795" y="5685214"/>
              <a:ext cx="134874" cy="7880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49" name="object 949"/>
            <p:cNvSpPr/>
            <p:nvPr/>
          </p:nvSpPr>
          <p:spPr>
            <a:xfrm>
              <a:off x="2419997" y="5888990"/>
              <a:ext cx="42672" cy="5029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50" name="object 950"/>
            <p:cNvSpPr/>
            <p:nvPr/>
          </p:nvSpPr>
          <p:spPr>
            <a:xfrm>
              <a:off x="2343797" y="5608573"/>
              <a:ext cx="84582" cy="86867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51" name="object 951"/>
            <p:cNvSpPr/>
            <p:nvPr/>
          </p:nvSpPr>
          <p:spPr>
            <a:xfrm>
              <a:off x="2355989" y="5681726"/>
              <a:ext cx="58419" cy="13970"/>
            </a:xfrm>
            <a:custGeom>
              <a:avLst/>
              <a:gdLst/>
              <a:ahLst/>
              <a:cxnLst/>
              <a:rect l="l" t="t" r="r" b="b"/>
              <a:pathLst>
                <a:path w="58419" h="13970">
                  <a:moveTo>
                    <a:pt x="57912" y="4572"/>
                  </a:moveTo>
                  <a:lnTo>
                    <a:pt x="51923" y="8572"/>
                  </a:lnTo>
                  <a:lnTo>
                    <a:pt x="45434" y="11430"/>
                  </a:lnTo>
                  <a:lnTo>
                    <a:pt x="38516" y="13144"/>
                  </a:lnTo>
                  <a:lnTo>
                    <a:pt x="31242" y="13716"/>
                  </a:lnTo>
                  <a:lnTo>
                    <a:pt x="22395" y="12858"/>
                  </a:lnTo>
                  <a:lnTo>
                    <a:pt x="14192" y="10287"/>
                  </a:lnTo>
                  <a:lnTo>
                    <a:pt x="6703" y="6000"/>
                  </a:lnTo>
                  <a:lnTo>
                    <a:pt x="0" y="0"/>
                  </a:lnTo>
                </a:path>
              </a:pathLst>
            </a:custGeom>
            <a:ln w="4762">
              <a:solidFill>
                <a:srgbClr val="D7513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52" name="object 952"/>
            <p:cNvSpPr/>
            <p:nvPr/>
          </p:nvSpPr>
          <p:spPr>
            <a:xfrm>
              <a:off x="2420759" y="5742054"/>
              <a:ext cx="44310" cy="16157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53" name="object 953"/>
            <p:cNvSpPr/>
            <p:nvPr/>
          </p:nvSpPr>
          <p:spPr>
            <a:xfrm>
              <a:off x="2349131" y="5888227"/>
              <a:ext cx="35560" cy="165735"/>
            </a:xfrm>
            <a:custGeom>
              <a:avLst/>
              <a:gdLst/>
              <a:ahLst/>
              <a:cxnLst/>
              <a:rect l="l" t="t" r="r" b="b"/>
              <a:pathLst>
                <a:path w="35560" h="165735">
                  <a:moveTo>
                    <a:pt x="31242" y="0"/>
                  </a:moveTo>
                  <a:lnTo>
                    <a:pt x="35052" y="134112"/>
                  </a:lnTo>
                  <a:lnTo>
                    <a:pt x="26038" y="141243"/>
                  </a:lnTo>
                  <a:lnTo>
                    <a:pt x="17240" y="148875"/>
                  </a:lnTo>
                  <a:lnTo>
                    <a:pt x="8584" y="156936"/>
                  </a:lnTo>
                  <a:lnTo>
                    <a:pt x="0" y="165354"/>
                  </a:lnTo>
                </a:path>
              </a:pathLst>
            </a:custGeom>
            <a:ln w="4762">
              <a:solidFill>
                <a:srgbClr val="A26D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54" name="object 954"/>
            <p:cNvSpPr/>
            <p:nvPr/>
          </p:nvSpPr>
          <p:spPr>
            <a:xfrm>
              <a:off x="2409329" y="5792215"/>
              <a:ext cx="48895" cy="146685"/>
            </a:xfrm>
            <a:custGeom>
              <a:avLst/>
              <a:gdLst/>
              <a:ahLst/>
              <a:cxnLst/>
              <a:rect l="l" t="t" r="r" b="b"/>
              <a:pathLst>
                <a:path w="48894" h="146685">
                  <a:moveTo>
                    <a:pt x="48768" y="136398"/>
                  </a:moveTo>
                  <a:lnTo>
                    <a:pt x="43064" y="142505"/>
                  </a:lnTo>
                  <a:lnTo>
                    <a:pt x="35718" y="145827"/>
                  </a:lnTo>
                  <a:lnTo>
                    <a:pt x="27658" y="146149"/>
                  </a:lnTo>
                  <a:lnTo>
                    <a:pt x="19812" y="143256"/>
                  </a:lnTo>
                  <a:lnTo>
                    <a:pt x="13716" y="137552"/>
                  </a:lnTo>
                  <a:lnTo>
                    <a:pt x="10477" y="130206"/>
                  </a:lnTo>
                  <a:lnTo>
                    <a:pt x="10382" y="122146"/>
                  </a:lnTo>
                  <a:lnTo>
                    <a:pt x="13716" y="114300"/>
                  </a:lnTo>
                  <a:lnTo>
                    <a:pt x="13716" y="113538"/>
                  </a:lnTo>
                  <a:lnTo>
                    <a:pt x="14478" y="112014"/>
                  </a:lnTo>
                  <a:lnTo>
                    <a:pt x="15240" y="111252"/>
                  </a:lnTo>
                  <a:lnTo>
                    <a:pt x="7620" y="109728"/>
                  </a:lnTo>
                  <a:lnTo>
                    <a:pt x="2286" y="104394"/>
                  </a:lnTo>
                  <a:lnTo>
                    <a:pt x="0" y="96774"/>
                  </a:lnTo>
                  <a:lnTo>
                    <a:pt x="0" y="72759"/>
                  </a:lnTo>
                  <a:lnTo>
                    <a:pt x="0" y="48672"/>
                  </a:lnTo>
                  <a:lnTo>
                    <a:pt x="0" y="24443"/>
                  </a:lnTo>
                  <a:lnTo>
                    <a:pt x="0" y="0"/>
                  </a:lnTo>
                </a:path>
              </a:pathLst>
            </a:custGeom>
            <a:ln w="4762">
              <a:solidFill>
                <a:srgbClr val="A26D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55" name="object 955"/>
            <p:cNvSpPr/>
            <p:nvPr/>
          </p:nvSpPr>
          <p:spPr>
            <a:xfrm>
              <a:off x="2330081" y="5761735"/>
              <a:ext cx="6985" cy="144145"/>
            </a:xfrm>
            <a:custGeom>
              <a:avLst/>
              <a:gdLst/>
              <a:ahLst/>
              <a:cxnLst/>
              <a:rect l="l" t="t" r="r" b="b"/>
              <a:pathLst>
                <a:path w="6985" h="144145">
                  <a:moveTo>
                    <a:pt x="6857" y="1440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A26D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56" name="object 956"/>
            <p:cNvSpPr/>
            <p:nvPr/>
          </p:nvSpPr>
          <p:spPr>
            <a:xfrm>
              <a:off x="2319413" y="5866129"/>
              <a:ext cx="15240" cy="8890"/>
            </a:xfrm>
            <a:custGeom>
              <a:avLst/>
              <a:gdLst/>
              <a:ahLst/>
              <a:cxnLst/>
              <a:rect l="l" t="t" r="r" b="b"/>
              <a:pathLst>
                <a:path w="15239" h="8889">
                  <a:moveTo>
                    <a:pt x="0" y="0"/>
                  </a:moveTo>
                  <a:lnTo>
                    <a:pt x="4572" y="3810"/>
                  </a:lnTo>
                  <a:lnTo>
                    <a:pt x="9906" y="6858"/>
                  </a:lnTo>
                  <a:lnTo>
                    <a:pt x="15240" y="8381"/>
                  </a:lnTo>
                </a:path>
              </a:pathLst>
            </a:custGeom>
            <a:ln w="4762">
              <a:solidFill>
                <a:srgbClr val="A26D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57" name="object 957"/>
            <p:cNvSpPr/>
            <p:nvPr/>
          </p:nvSpPr>
          <p:spPr>
            <a:xfrm>
              <a:off x="2309507" y="5608573"/>
              <a:ext cx="156210" cy="469900"/>
            </a:xfrm>
            <a:custGeom>
              <a:avLst/>
              <a:gdLst/>
              <a:ahLst/>
              <a:cxnLst/>
              <a:rect l="l" t="t" r="r" b="b"/>
              <a:pathLst>
                <a:path w="156210" h="469900">
                  <a:moveTo>
                    <a:pt x="66293" y="469392"/>
                  </a:moveTo>
                  <a:lnTo>
                    <a:pt x="140208" y="433578"/>
                  </a:lnTo>
                  <a:lnTo>
                    <a:pt x="140208" y="408432"/>
                  </a:lnTo>
                  <a:lnTo>
                    <a:pt x="145541" y="323850"/>
                  </a:lnTo>
                  <a:lnTo>
                    <a:pt x="150876" y="319278"/>
                  </a:lnTo>
                  <a:lnTo>
                    <a:pt x="153161" y="312420"/>
                  </a:lnTo>
                  <a:lnTo>
                    <a:pt x="153161" y="306324"/>
                  </a:lnTo>
                  <a:lnTo>
                    <a:pt x="153161" y="300228"/>
                  </a:lnTo>
                  <a:lnTo>
                    <a:pt x="151637" y="294894"/>
                  </a:lnTo>
                  <a:lnTo>
                    <a:pt x="148590" y="290322"/>
                  </a:lnTo>
                  <a:lnTo>
                    <a:pt x="150876" y="289560"/>
                  </a:lnTo>
                  <a:lnTo>
                    <a:pt x="154912" y="250828"/>
                  </a:lnTo>
                  <a:lnTo>
                    <a:pt x="155745" y="183082"/>
                  </a:lnTo>
                  <a:lnTo>
                    <a:pt x="155447" y="149352"/>
                  </a:lnTo>
                  <a:lnTo>
                    <a:pt x="155447" y="144018"/>
                  </a:lnTo>
                  <a:lnTo>
                    <a:pt x="132695" y="105084"/>
                  </a:lnTo>
                  <a:lnTo>
                    <a:pt x="100583" y="83820"/>
                  </a:lnTo>
                  <a:lnTo>
                    <a:pt x="100583" y="80010"/>
                  </a:lnTo>
                  <a:lnTo>
                    <a:pt x="108370" y="72794"/>
                  </a:lnTo>
                  <a:lnTo>
                    <a:pt x="114299" y="64008"/>
                  </a:lnTo>
                  <a:lnTo>
                    <a:pt x="117943" y="54078"/>
                  </a:lnTo>
                  <a:lnTo>
                    <a:pt x="118871" y="43434"/>
                  </a:lnTo>
                  <a:lnTo>
                    <a:pt x="115966" y="26789"/>
                  </a:lnTo>
                  <a:lnTo>
                    <a:pt x="107060" y="13144"/>
                  </a:lnTo>
                  <a:lnTo>
                    <a:pt x="93583" y="3786"/>
                  </a:lnTo>
                  <a:lnTo>
                    <a:pt x="76961" y="0"/>
                  </a:lnTo>
                  <a:lnTo>
                    <a:pt x="60328" y="3786"/>
                  </a:lnTo>
                  <a:lnTo>
                    <a:pt x="46767" y="13144"/>
                  </a:lnTo>
                  <a:lnTo>
                    <a:pt x="37635" y="26789"/>
                  </a:lnTo>
                  <a:lnTo>
                    <a:pt x="34289" y="43434"/>
                  </a:lnTo>
                  <a:lnTo>
                    <a:pt x="35671" y="54078"/>
                  </a:lnTo>
                  <a:lnTo>
                    <a:pt x="39623" y="64008"/>
                  </a:lnTo>
                  <a:lnTo>
                    <a:pt x="45862" y="72794"/>
                  </a:lnTo>
                  <a:lnTo>
                    <a:pt x="54101" y="80010"/>
                  </a:lnTo>
                  <a:lnTo>
                    <a:pt x="44648" y="84034"/>
                  </a:lnTo>
                  <a:lnTo>
                    <a:pt x="6857" y="108966"/>
                  </a:lnTo>
                  <a:lnTo>
                    <a:pt x="2857" y="156591"/>
                  </a:lnTo>
                  <a:lnTo>
                    <a:pt x="2285" y="195834"/>
                  </a:lnTo>
                  <a:lnTo>
                    <a:pt x="2726" y="208978"/>
                  </a:lnTo>
                  <a:lnTo>
                    <a:pt x="2952" y="222123"/>
                  </a:lnTo>
                  <a:lnTo>
                    <a:pt x="3036" y="235267"/>
                  </a:lnTo>
                  <a:lnTo>
                    <a:pt x="3047" y="248412"/>
                  </a:lnTo>
                  <a:lnTo>
                    <a:pt x="3047" y="252222"/>
                  </a:lnTo>
                  <a:lnTo>
                    <a:pt x="6095" y="256032"/>
                  </a:lnTo>
                  <a:lnTo>
                    <a:pt x="9143" y="258318"/>
                  </a:lnTo>
                  <a:lnTo>
                    <a:pt x="6095" y="262128"/>
                  </a:lnTo>
                  <a:lnTo>
                    <a:pt x="3809" y="267462"/>
                  </a:lnTo>
                  <a:lnTo>
                    <a:pt x="3047" y="272034"/>
                  </a:lnTo>
                  <a:lnTo>
                    <a:pt x="3095" y="280916"/>
                  </a:lnTo>
                  <a:lnTo>
                    <a:pt x="6286" y="288798"/>
                  </a:lnTo>
                  <a:lnTo>
                    <a:pt x="12049" y="294965"/>
                  </a:lnTo>
                  <a:lnTo>
                    <a:pt x="19811" y="298704"/>
                  </a:lnTo>
                  <a:lnTo>
                    <a:pt x="20573" y="298704"/>
                  </a:lnTo>
                  <a:lnTo>
                    <a:pt x="22859" y="298704"/>
                  </a:lnTo>
                  <a:lnTo>
                    <a:pt x="25145" y="297942"/>
                  </a:lnTo>
                  <a:lnTo>
                    <a:pt x="27431" y="297180"/>
                  </a:lnTo>
                  <a:lnTo>
                    <a:pt x="33527" y="397002"/>
                  </a:lnTo>
                  <a:lnTo>
                    <a:pt x="0" y="429006"/>
                  </a:lnTo>
                  <a:lnTo>
                    <a:pt x="0" y="437388"/>
                  </a:lnTo>
                  <a:lnTo>
                    <a:pt x="25907" y="449580"/>
                  </a:lnTo>
                  <a:lnTo>
                    <a:pt x="37337" y="445770"/>
                  </a:lnTo>
                  <a:lnTo>
                    <a:pt x="38099" y="454152"/>
                  </a:lnTo>
                  <a:lnTo>
                    <a:pt x="64769" y="467868"/>
                  </a:lnTo>
                  <a:lnTo>
                    <a:pt x="66293" y="46939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094" name="Group 1093"/>
          <p:cNvGrpSpPr/>
          <p:nvPr/>
        </p:nvGrpSpPr>
        <p:grpSpPr>
          <a:xfrm>
            <a:off x="2323483" y="5613197"/>
            <a:ext cx="156210" cy="469900"/>
            <a:chOff x="3063887" y="5608573"/>
            <a:chExt cx="156210" cy="469900"/>
          </a:xfrm>
        </p:grpSpPr>
        <p:sp>
          <p:nvSpPr>
            <p:cNvPr id="971" name="object 971"/>
            <p:cNvSpPr/>
            <p:nvPr/>
          </p:nvSpPr>
          <p:spPr>
            <a:xfrm>
              <a:off x="3066935" y="5858509"/>
              <a:ext cx="41147" cy="4876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72" name="object 972"/>
            <p:cNvSpPr/>
            <p:nvPr/>
          </p:nvSpPr>
          <p:spPr>
            <a:xfrm>
              <a:off x="3063887" y="5700966"/>
              <a:ext cx="121157" cy="37547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73" name="object 973"/>
            <p:cNvSpPr/>
            <p:nvPr/>
          </p:nvSpPr>
          <p:spPr>
            <a:xfrm>
              <a:off x="3089033" y="5883656"/>
              <a:ext cx="121285" cy="194310"/>
            </a:xfrm>
            <a:custGeom>
              <a:avLst/>
              <a:gdLst/>
              <a:ahLst/>
              <a:cxnLst/>
              <a:rect l="l" t="t" r="r" b="b"/>
              <a:pathLst>
                <a:path w="121285" h="194310">
                  <a:moveTo>
                    <a:pt x="49530" y="138683"/>
                  </a:moveTo>
                  <a:lnTo>
                    <a:pt x="49530" y="137921"/>
                  </a:lnTo>
                  <a:lnTo>
                    <a:pt x="45720" y="4571"/>
                  </a:lnTo>
                  <a:lnTo>
                    <a:pt x="38100" y="0"/>
                  </a:lnTo>
                  <a:lnTo>
                    <a:pt x="33528" y="134111"/>
                  </a:lnTo>
                  <a:lnTo>
                    <a:pt x="33528" y="134873"/>
                  </a:lnTo>
                  <a:lnTo>
                    <a:pt x="24122" y="141148"/>
                  </a:lnTo>
                  <a:lnTo>
                    <a:pt x="15430" y="148494"/>
                  </a:lnTo>
                  <a:lnTo>
                    <a:pt x="7596" y="156841"/>
                  </a:lnTo>
                  <a:lnTo>
                    <a:pt x="762" y="166115"/>
                  </a:lnTo>
                  <a:lnTo>
                    <a:pt x="0" y="169163"/>
                  </a:lnTo>
                  <a:lnTo>
                    <a:pt x="762" y="172211"/>
                  </a:lnTo>
                  <a:lnTo>
                    <a:pt x="1524" y="174497"/>
                  </a:lnTo>
                  <a:lnTo>
                    <a:pt x="12192" y="170687"/>
                  </a:lnTo>
                  <a:lnTo>
                    <a:pt x="21455" y="162686"/>
                  </a:lnTo>
                  <a:lnTo>
                    <a:pt x="40386" y="146582"/>
                  </a:lnTo>
                  <a:lnTo>
                    <a:pt x="49530" y="138683"/>
                  </a:lnTo>
                  <a:close/>
                </a:path>
                <a:path w="121285" h="194310">
                  <a:moveTo>
                    <a:pt x="76962" y="176587"/>
                  </a:moveTo>
                  <a:lnTo>
                    <a:pt x="76962" y="150875"/>
                  </a:lnTo>
                  <a:lnTo>
                    <a:pt x="66520" y="158281"/>
                  </a:lnTo>
                  <a:lnTo>
                    <a:pt x="56864" y="166687"/>
                  </a:lnTo>
                  <a:lnTo>
                    <a:pt x="47922" y="175950"/>
                  </a:lnTo>
                  <a:lnTo>
                    <a:pt x="39624" y="185927"/>
                  </a:lnTo>
                  <a:lnTo>
                    <a:pt x="39624" y="192023"/>
                  </a:lnTo>
                  <a:lnTo>
                    <a:pt x="40386" y="194309"/>
                  </a:lnTo>
                  <a:lnTo>
                    <a:pt x="76962" y="176587"/>
                  </a:lnTo>
                  <a:close/>
                </a:path>
                <a:path w="121285" h="194310">
                  <a:moveTo>
                    <a:pt x="121158" y="29717"/>
                  </a:moveTo>
                  <a:lnTo>
                    <a:pt x="84582" y="28955"/>
                  </a:lnTo>
                  <a:lnTo>
                    <a:pt x="76200" y="150113"/>
                  </a:lnTo>
                  <a:lnTo>
                    <a:pt x="76962" y="150875"/>
                  </a:lnTo>
                  <a:lnTo>
                    <a:pt x="76962" y="176587"/>
                  </a:lnTo>
                  <a:lnTo>
                    <a:pt x="114300" y="158495"/>
                  </a:lnTo>
                  <a:lnTo>
                    <a:pt x="114300" y="132587"/>
                  </a:lnTo>
                  <a:lnTo>
                    <a:pt x="121158" y="29717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74" name="object 974"/>
            <p:cNvSpPr/>
            <p:nvPr/>
          </p:nvSpPr>
          <p:spPr>
            <a:xfrm>
              <a:off x="3082175" y="5685214"/>
              <a:ext cx="134874" cy="7880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75" name="object 975"/>
            <p:cNvSpPr/>
            <p:nvPr/>
          </p:nvSpPr>
          <p:spPr>
            <a:xfrm>
              <a:off x="3174377" y="5888990"/>
              <a:ext cx="42672" cy="5029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76" name="object 976"/>
            <p:cNvSpPr/>
            <p:nvPr/>
          </p:nvSpPr>
          <p:spPr>
            <a:xfrm>
              <a:off x="3098177" y="5608573"/>
              <a:ext cx="85343" cy="8686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77" name="object 977"/>
            <p:cNvSpPr/>
            <p:nvPr/>
          </p:nvSpPr>
          <p:spPr>
            <a:xfrm>
              <a:off x="3110369" y="5681726"/>
              <a:ext cx="58419" cy="13970"/>
            </a:xfrm>
            <a:custGeom>
              <a:avLst/>
              <a:gdLst/>
              <a:ahLst/>
              <a:cxnLst/>
              <a:rect l="l" t="t" r="r" b="b"/>
              <a:pathLst>
                <a:path w="58419" h="13970">
                  <a:moveTo>
                    <a:pt x="57912" y="4572"/>
                  </a:moveTo>
                  <a:lnTo>
                    <a:pt x="51923" y="8572"/>
                  </a:lnTo>
                  <a:lnTo>
                    <a:pt x="45434" y="11430"/>
                  </a:lnTo>
                  <a:lnTo>
                    <a:pt x="38516" y="13144"/>
                  </a:lnTo>
                  <a:lnTo>
                    <a:pt x="31242" y="13716"/>
                  </a:lnTo>
                  <a:lnTo>
                    <a:pt x="22717" y="12858"/>
                  </a:lnTo>
                  <a:lnTo>
                    <a:pt x="14478" y="10287"/>
                  </a:lnTo>
                  <a:lnTo>
                    <a:pt x="6810" y="6000"/>
                  </a:lnTo>
                  <a:lnTo>
                    <a:pt x="0" y="0"/>
                  </a:lnTo>
                </a:path>
              </a:pathLst>
            </a:custGeom>
            <a:ln w="4762">
              <a:solidFill>
                <a:srgbClr val="D7513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78" name="object 978"/>
            <p:cNvSpPr/>
            <p:nvPr/>
          </p:nvSpPr>
          <p:spPr>
            <a:xfrm>
              <a:off x="3175139" y="5742054"/>
              <a:ext cx="44310" cy="161579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79" name="object 979"/>
            <p:cNvSpPr/>
            <p:nvPr/>
          </p:nvSpPr>
          <p:spPr>
            <a:xfrm>
              <a:off x="3103511" y="5888227"/>
              <a:ext cx="35560" cy="165735"/>
            </a:xfrm>
            <a:custGeom>
              <a:avLst/>
              <a:gdLst/>
              <a:ahLst/>
              <a:cxnLst/>
              <a:rect l="l" t="t" r="r" b="b"/>
              <a:pathLst>
                <a:path w="35560" h="165735">
                  <a:moveTo>
                    <a:pt x="31242" y="0"/>
                  </a:moveTo>
                  <a:lnTo>
                    <a:pt x="35052" y="134112"/>
                  </a:lnTo>
                  <a:lnTo>
                    <a:pt x="26038" y="141243"/>
                  </a:lnTo>
                  <a:lnTo>
                    <a:pt x="17240" y="148875"/>
                  </a:lnTo>
                  <a:lnTo>
                    <a:pt x="8584" y="156936"/>
                  </a:lnTo>
                  <a:lnTo>
                    <a:pt x="0" y="165354"/>
                  </a:lnTo>
                </a:path>
              </a:pathLst>
            </a:custGeom>
            <a:ln w="4762">
              <a:solidFill>
                <a:srgbClr val="6F86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80" name="object 980"/>
            <p:cNvSpPr/>
            <p:nvPr/>
          </p:nvSpPr>
          <p:spPr>
            <a:xfrm>
              <a:off x="3163709" y="5792215"/>
              <a:ext cx="48895" cy="146685"/>
            </a:xfrm>
            <a:custGeom>
              <a:avLst/>
              <a:gdLst/>
              <a:ahLst/>
              <a:cxnLst/>
              <a:rect l="l" t="t" r="r" b="b"/>
              <a:pathLst>
                <a:path w="48894" h="146685">
                  <a:moveTo>
                    <a:pt x="48768" y="136398"/>
                  </a:moveTo>
                  <a:lnTo>
                    <a:pt x="43064" y="142505"/>
                  </a:lnTo>
                  <a:lnTo>
                    <a:pt x="35718" y="145827"/>
                  </a:lnTo>
                  <a:lnTo>
                    <a:pt x="27658" y="146149"/>
                  </a:lnTo>
                  <a:lnTo>
                    <a:pt x="19812" y="143256"/>
                  </a:lnTo>
                  <a:lnTo>
                    <a:pt x="13823" y="137552"/>
                  </a:lnTo>
                  <a:lnTo>
                    <a:pt x="10763" y="130206"/>
                  </a:lnTo>
                  <a:lnTo>
                    <a:pt x="10703" y="122146"/>
                  </a:lnTo>
                  <a:lnTo>
                    <a:pt x="13716" y="114300"/>
                  </a:lnTo>
                  <a:lnTo>
                    <a:pt x="13716" y="113538"/>
                  </a:lnTo>
                  <a:lnTo>
                    <a:pt x="14478" y="112014"/>
                  </a:lnTo>
                  <a:lnTo>
                    <a:pt x="15240" y="111252"/>
                  </a:lnTo>
                  <a:lnTo>
                    <a:pt x="8382" y="109728"/>
                  </a:lnTo>
                  <a:lnTo>
                    <a:pt x="2286" y="104394"/>
                  </a:lnTo>
                  <a:lnTo>
                    <a:pt x="0" y="96774"/>
                  </a:lnTo>
                  <a:lnTo>
                    <a:pt x="321" y="72759"/>
                  </a:lnTo>
                  <a:lnTo>
                    <a:pt x="285" y="48672"/>
                  </a:lnTo>
                  <a:lnTo>
                    <a:pt x="107" y="24443"/>
                  </a:lnTo>
                  <a:lnTo>
                    <a:pt x="0" y="0"/>
                  </a:lnTo>
                </a:path>
              </a:pathLst>
            </a:custGeom>
            <a:ln w="4762">
              <a:solidFill>
                <a:srgbClr val="6F86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81" name="object 981"/>
            <p:cNvSpPr/>
            <p:nvPr/>
          </p:nvSpPr>
          <p:spPr>
            <a:xfrm>
              <a:off x="3084461" y="5761735"/>
              <a:ext cx="6985" cy="144145"/>
            </a:xfrm>
            <a:custGeom>
              <a:avLst/>
              <a:gdLst/>
              <a:ahLst/>
              <a:cxnLst/>
              <a:rect l="l" t="t" r="r" b="b"/>
              <a:pathLst>
                <a:path w="6985" h="144145">
                  <a:moveTo>
                    <a:pt x="6857" y="1440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F86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82" name="object 982"/>
            <p:cNvSpPr/>
            <p:nvPr/>
          </p:nvSpPr>
          <p:spPr>
            <a:xfrm>
              <a:off x="3074555" y="5866129"/>
              <a:ext cx="14604" cy="8890"/>
            </a:xfrm>
            <a:custGeom>
              <a:avLst/>
              <a:gdLst/>
              <a:ahLst/>
              <a:cxnLst/>
              <a:rect l="l" t="t" r="r" b="b"/>
              <a:pathLst>
                <a:path w="14605" h="8889">
                  <a:moveTo>
                    <a:pt x="0" y="0"/>
                  </a:moveTo>
                  <a:lnTo>
                    <a:pt x="3810" y="3810"/>
                  </a:lnTo>
                  <a:lnTo>
                    <a:pt x="9144" y="6858"/>
                  </a:lnTo>
                  <a:lnTo>
                    <a:pt x="14478" y="8381"/>
                  </a:lnTo>
                </a:path>
              </a:pathLst>
            </a:custGeom>
            <a:ln w="4762">
              <a:solidFill>
                <a:srgbClr val="6F86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83" name="object 983"/>
            <p:cNvSpPr/>
            <p:nvPr/>
          </p:nvSpPr>
          <p:spPr>
            <a:xfrm>
              <a:off x="3063887" y="5608573"/>
              <a:ext cx="156210" cy="469900"/>
            </a:xfrm>
            <a:custGeom>
              <a:avLst/>
              <a:gdLst/>
              <a:ahLst/>
              <a:cxnLst/>
              <a:rect l="l" t="t" r="r" b="b"/>
              <a:pathLst>
                <a:path w="156210" h="469900">
                  <a:moveTo>
                    <a:pt x="67056" y="469392"/>
                  </a:moveTo>
                  <a:lnTo>
                    <a:pt x="140208" y="433578"/>
                  </a:lnTo>
                  <a:lnTo>
                    <a:pt x="140208" y="408432"/>
                  </a:lnTo>
                  <a:lnTo>
                    <a:pt x="145542" y="323850"/>
                  </a:lnTo>
                  <a:lnTo>
                    <a:pt x="150876" y="319278"/>
                  </a:lnTo>
                  <a:lnTo>
                    <a:pt x="153162" y="312420"/>
                  </a:lnTo>
                  <a:lnTo>
                    <a:pt x="153162" y="306324"/>
                  </a:lnTo>
                  <a:lnTo>
                    <a:pt x="153162" y="300228"/>
                  </a:lnTo>
                  <a:lnTo>
                    <a:pt x="151638" y="294894"/>
                  </a:lnTo>
                  <a:lnTo>
                    <a:pt x="148590" y="290322"/>
                  </a:lnTo>
                  <a:lnTo>
                    <a:pt x="150876" y="289560"/>
                  </a:lnTo>
                  <a:lnTo>
                    <a:pt x="154912" y="250828"/>
                  </a:lnTo>
                  <a:lnTo>
                    <a:pt x="155745" y="183082"/>
                  </a:lnTo>
                  <a:lnTo>
                    <a:pt x="155447" y="149352"/>
                  </a:lnTo>
                  <a:lnTo>
                    <a:pt x="155447" y="144018"/>
                  </a:lnTo>
                  <a:lnTo>
                    <a:pt x="132695" y="105084"/>
                  </a:lnTo>
                  <a:lnTo>
                    <a:pt x="100584" y="83820"/>
                  </a:lnTo>
                  <a:lnTo>
                    <a:pt x="100584" y="80010"/>
                  </a:lnTo>
                  <a:lnTo>
                    <a:pt x="108382" y="72794"/>
                  </a:lnTo>
                  <a:lnTo>
                    <a:pt x="114395" y="64008"/>
                  </a:lnTo>
                  <a:lnTo>
                    <a:pt x="118264" y="54078"/>
                  </a:lnTo>
                  <a:lnTo>
                    <a:pt x="119633" y="43434"/>
                  </a:lnTo>
                  <a:lnTo>
                    <a:pt x="116288" y="26789"/>
                  </a:lnTo>
                  <a:lnTo>
                    <a:pt x="107156" y="13144"/>
                  </a:lnTo>
                  <a:lnTo>
                    <a:pt x="93595" y="3786"/>
                  </a:lnTo>
                  <a:lnTo>
                    <a:pt x="76961" y="0"/>
                  </a:lnTo>
                  <a:lnTo>
                    <a:pt x="60328" y="3786"/>
                  </a:lnTo>
                  <a:lnTo>
                    <a:pt x="46767" y="13144"/>
                  </a:lnTo>
                  <a:lnTo>
                    <a:pt x="37635" y="26789"/>
                  </a:lnTo>
                  <a:lnTo>
                    <a:pt x="34289" y="43434"/>
                  </a:lnTo>
                  <a:lnTo>
                    <a:pt x="35671" y="54078"/>
                  </a:lnTo>
                  <a:lnTo>
                    <a:pt x="39623" y="64008"/>
                  </a:lnTo>
                  <a:lnTo>
                    <a:pt x="45862" y="72794"/>
                  </a:lnTo>
                  <a:lnTo>
                    <a:pt x="54102" y="80010"/>
                  </a:lnTo>
                  <a:lnTo>
                    <a:pt x="44969" y="84034"/>
                  </a:lnTo>
                  <a:lnTo>
                    <a:pt x="6857" y="108966"/>
                  </a:lnTo>
                  <a:lnTo>
                    <a:pt x="2952" y="156591"/>
                  </a:lnTo>
                  <a:lnTo>
                    <a:pt x="2750" y="176283"/>
                  </a:lnTo>
                  <a:lnTo>
                    <a:pt x="3048" y="195834"/>
                  </a:lnTo>
                  <a:lnTo>
                    <a:pt x="3048" y="208978"/>
                  </a:lnTo>
                  <a:lnTo>
                    <a:pt x="3048" y="222123"/>
                  </a:lnTo>
                  <a:lnTo>
                    <a:pt x="3048" y="235267"/>
                  </a:lnTo>
                  <a:lnTo>
                    <a:pt x="3048" y="248412"/>
                  </a:lnTo>
                  <a:lnTo>
                    <a:pt x="3809" y="252222"/>
                  </a:lnTo>
                  <a:lnTo>
                    <a:pt x="6096" y="256032"/>
                  </a:lnTo>
                  <a:lnTo>
                    <a:pt x="9143" y="258318"/>
                  </a:lnTo>
                  <a:lnTo>
                    <a:pt x="6096" y="262128"/>
                  </a:lnTo>
                  <a:lnTo>
                    <a:pt x="3809" y="267462"/>
                  </a:lnTo>
                  <a:lnTo>
                    <a:pt x="3048" y="272034"/>
                  </a:lnTo>
                  <a:lnTo>
                    <a:pt x="3095" y="280916"/>
                  </a:lnTo>
                  <a:lnTo>
                    <a:pt x="6286" y="288798"/>
                  </a:lnTo>
                  <a:lnTo>
                    <a:pt x="12049" y="294965"/>
                  </a:lnTo>
                  <a:lnTo>
                    <a:pt x="19812" y="298704"/>
                  </a:lnTo>
                  <a:lnTo>
                    <a:pt x="20574" y="298704"/>
                  </a:lnTo>
                  <a:lnTo>
                    <a:pt x="22860" y="298704"/>
                  </a:lnTo>
                  <a:lnTo>
                    <a:pt x="25146" y="297942"/>
                  </a:lnTo>
                  <a:lnTo>
                    <a:pt x="27432" y="297180"/>
                  </a:lnTo>
                  <a:lnTo>
                    <a:pt x="33528" y="397002"/>
                  </a:lnTo>
                  <a:lnTo>
                    <a:pt x="0" y="429006"/>
                  </a:lnTo>
                  <a:lnTo>
                    <a:pt x="0" y="437388"/>
                  </a:lnTo>
                  <a:lnTo>
                    <a:pt x="26670" y="449580"/>
                  </a:lnTo>
                  <a:lnTo>
                    <a:pt x="28194" y="448818"/>
                  </a:lnTo>
                  <a:lnTo>
                    <a:pt x="37338" y="445770"/>
                  </a:lnTo>
                  <a:lnTo>
                    <a:pt x="38100" y="454152"/>
                  </a:lnTo>
                  <a:lnTo>
                    <a:pt x="64770" y="467868"/>
                  </a:lnTo>
                  <a:lnTo>
                    <a:pt x="67056" y="46939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096" name="Group 1095"/>
          <p:cNvGrpSpPr/>
          <p:nvPr/>
        </p:nvGrpSpPr>
        <p:grpSpPr>
          <a:xfrm>
            <a:off x="3441077" y="5613197"/>
            <a:ext cx="156210" cy="469900"/>
            <a:chOff x="3441077" y="5608573"/>
            <a:chExt cx="156210" cy="469900"/>
          </a:xfrm>
        </p:grpSpPr>
        <p:sp>
          <p:nvSpPr>
            <p:cNvPr id="984" name="object 984"/>
            <p:cNvSpPr/>
            <p:nvPr/>
          </p:nvSpPr>
          <p:spPr>
            <a:xfrm>
              <a:off x="3444125" y="5858509"/>
              <a:ext cx="41148" cy="4876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85" name="object 985"/>
            <p:cNvSpPr/>
            <p:nvPr/>
          </p:nvSpPr>
          <p:spPr>
            <a:xfrm>
              <a:off x="3441077" y="5700966"/>
              <a:ext cx="121158" cy="375475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86" name="object 986"/>
            <p:cNvSpPr/>
            <p:nvPr/>
          </p:nvSpPr>
          <p:spPr>
            <a:xfrm>
              <a:off x="3466223" y="5883656"/>
              <a:ext cx="121285" cy="194310"/>
            </a:xfrm>
            <a:custGeom>
              <a:avLst/>
              <a:gdLst/>
              <a:ahLst/>
              <a:cxnLst/>
              <a:rect l="l" t="t" r="r" b="b"/>
              <a:pathLst>
                <a:path w="121285" h="194310">
                  <a:moveTo>
                    <a:pt x="49529" y="138683"/>
                  </a:moveTo>
                  <a:lnTo>
                    <a:pt x="49529" y="137921"/>
                  </a:lnTo>
                  <a:lnTo>
                    <a:pt x="45719" y="4571"/>
                  </a:lnTo>
                  <a:lnTo>
                    <a:pt x="38099" y="0"/>
                  </a:lnTo>
                  <a:lnTo>
                    <a:pt x="33527" y="134111"/>
                  </a:lnTo>
                  <a:lnTo>
                    <a:pt x="33527" y="134873"/>
                  </a:lnTo>
                  <a:lnTo>
                    <a:pt x="24122" y="141148"/>
                  </a:lnTo>
                  <a:lnTo>
                    <a:pt x="15430" y="148494"/>
                  </a:lnTo>
                  <a:lnTo>
                    <a:pt x="7596" y="156841"/>
                  </a:lnTo>
                  <a:lnTo>
                    <a:pt x="761" y="166115"/>
                  </a:lnTo>
                  <a:lnTo>
                    <a:pt x="0" y="169163"/>
                  </a:lnTo>
                  <a:lnTo>
                    <a:pt x="761" y="172211"/>
                  </a:lnTo>
                  <a:lnTo>
                    <a:pt x="1523" y="174497"/>
                  </a:lnTo>
                  <a:lnTo>
                    <a:pt x="12191" y="170687"/>
                  </a:lnTo>
                  <a:lnTo>
                    <a:pt x="21455" y="162686"/>
                  </a:lnTo>
                  <a:lnTo>
                    <a:pt x="40385" y="146582"/>
                  </a:lnTo>
                  <a:lnTo>
                    <a:pt x="49529" y="138683"/>
                  </a:lnTo>
                  <a:close/>
                </a:path>
                <a:path w="121285" h="194310">
                  <a:moveTo>
                    <a:pt x="76961" y="176587"/>
                  </a:moveTo>
                  <a:lnTo>
                    <a:pt x="76961" y="150875"/>
                  </a:lnTo>
                  <a:lnTo>
                    <a:pt x="66520" y="158281"/>
                  </a:lnTo>
                  <a:lnTo>
                    <a:pt x="56864" y="166687"/>
                  </a:lnTo>
                  <a:lnTo>
                    <a:pt x="47922" y="175950"/>
                  </a:lnTo>
                  <a:lnTo>
                    <a:pt x="39623" y="185927"/>
                  </a:lnTo>
                  <a:lnTo>
                    <a:pt x="39623" y="188975"/>
                  </a:lnTo>
                  <a:lnTo>
                    <a:pt x="40385" y="192023"/>
                  </a:lnTo>
                  <a:lnTo>
                    <a:pt x="40385" y="194309"/>
                  </a:lnTo>
                  <a:lnTo>
                    <a:pt x="76961" y="176587"/>
                  </a:lnTo>
                  <a:close/>
                </a:path>
                <a:path w="121285" h="194310">
                  <a:moveTo>
                    <a:pt x="121157" y="29717"/>
                  </a:moveTo>
                  <a:lnTo>
                    <a:pt x="84581" y="28955"/>
                  </a:lnTo>
                  <a:lnTo>
                    <a:pt x="76199" y="150113"/>
                  </a:lnTo>
                  <a:lnTo>
                    <a:pt x="76961" y="150875"/>
                  </a:lnTo>
                  <a:lnTo>
                    <a:pt x="76961" y="176587"/>
                  </a:lnTo>
                  <a:lnTo>
                    <a:pt x="114299" y="158495"/>
                  </a:lnTo>
                  <a:lnTo>
                    <a:pt x="114299" y="132587"/>
                  </a:lnTo>
                  <a:lnTo>
                    <a:pt x="121157" y="29717"/>
                  </a:lnTo>
                  <a:close/>
                </a:path>
              </a:pathLst>
            </a:custGeom>
            <a:solidFill>
              <a:srgbClr val="7130A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87" name="object 987"/>
            <p:cNvSpPr/>
            <p:nvPr/>
          </p:nvSpPr>
          <p:spPr>
            <a:xfrm>
              <a:off x="3459365" y="5685214"/>
              <a:ext cx="134874" cy="7880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88" name="object 988"/>
            <p:cNvSpPr/>
            <p:nvPr/>
          </p:nvSpPr>
          <p:spPr>
            <a:xfrm>
              <a:off x="3551567" y="5888990"/>
              <a:ext cx="42672" cy="5029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89" name="object 989"/>
            <p:cNvSpPr/>
            <p:nvPr/>
          </p:nvSpPr>
          <p:spPr>
            <a:xfrm>
              <a:off x="3475367" y="5608573"/>
              <a:ext cx="85343" cy="8686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90" name="object 990"/>
            <p:cNvSpPr/>
            <p:nvPr/>
          </p:nvSpPr>
          <p:spPr>
            <a:xfrm>
              <a:off x="3487559" y="5681726"/>
              <a:ext cx="58419" cy="13970"/>
            </a:xfrm>
            <a:custGeom>
              <a:avLst/>
              <a:gdLst/>
              <a:ahLst/>
              <a:cxnLst/>
              <a:rect l="l" t="t" r="r" b="b"/>
              <a:pathLst>
                <a:path w="58420" h="13970">
                  <a:moveTo>
                    <a:pt x="57912" y="4572"/>
                  </a:moveTo>
                  <a:lnTo>
                    <a:pt x="51923" y="8572"/>
                  </a:lnTo>
                  <a:lnTo>
                    <a:pt x="45434" y="11430"/>
                  </a:lnTo>
                  <a:lnTo>
                    <a:pt x="38516" y="13144"/>
                  </a:lnTo>
                  <a:lnTo>
                    <a:pt x="31242" y="13716"/>
                  </a:lnTo>
                  <a:lnTo>
                    <a:pt x="22717" y="12858"/>
                  </a:lnTo>
                  <a:lnTo>
                    <a:pt x="14478" y="10287"/>
                  </a:lnTo>
                  <a:lnTo>
                    <a:pt x="6810" y="6000"/>
                  </a:lnTo>
                  <a:lnTo>
                    <a:pt x="0" y="0"/>
                  </a:lnTo>
                </a:path>
              </a:pathLst>
            </a:custGeom>
            <a:ln w="4762">
              <a:solidFill>
                <a:srgbClr val="D7513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91" name="object 991"/>
            <p:cNvSpPr/>
            <p:nvPr/>
          </p:nvSpPr>
          <p:spPr>
            <a:xfrm>
              <a:off x="3552329" y="5742054"/>
              <a:ext cx="44310" cy="16157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92" name="object 992"/>
            <p:cNvSpPr/>
            <p:nvPr/>
          </p:nvSpPr>
          <p:spPr>
            <a:xfrm>
              <a:off x="3480701" y="5888227"/>
              <a:ext cx="35560" cy="165735"/>
            </a:xfrm>
            <a:custGeom>
              <a:avLst/>
              <a:gdLst/>
              <a:ahLst/>
              <a:cxnLst/>
              <a:rect l="l" t="t" r="r" b="b"/>
              <a:pathLst>
                <a:path w="35560" h="165735">
                  <a:moveTo>
                    <a:pt x="31241" y="0"/>
                  </a:moveTo>
                  <a:lnTo>
                    <a:pt x="35051" y="134112"/>
                  </a:lnTo>
                  <a:lnTo>
                    <a:pt x="26038" y="141243"/>
                  </a:lnTo>
                  <a:lnTo>
                    <a:pt x="17240" y="148875"/>
                  </a:lnTo>
                  <a:lnTo>
                    <a:pt x="8584" y="156936"/>
                  </a:lnTo>
                  <a:lnTo>
                    <a:pt x="0" y="165354"/>
                  </a:lnTo>
                </a:path>
              </a:pathLst>
            </a:custGeom>
            <a:ln w="4762">
              <a:solidFill>
                <a:srgbClr val="46175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93" name="object 993"/>
            <p:cNvSpPr/>
            <p:nvPr/>
          </p:nvSpPr>
          <p:spPr>
            <a:xfrm>
              <a:off x="3540899" y="5792215"/>
              <a:ext cx="48895" cy="146685"/>
            </a:xfrm>
            <a:custGeom>
              <a:avLst/>
              <a:gdLst/>
              <a:ahLst/>
              <a:cxnLst/>
              <a:rect l="l" t="t" r="r" b="b"/>
              <a:pathLst>
                <a:path w="48895" h="146685">
                  <a:moveTo>
                    <a:pt x="48767" y="136398"/>
                  </a:moveTo>
                  <a:lnTo>
                    <a:pt x="43064" y="142505"/>
                  </a:lnTo>
                  <a:lnTo>
                    <a:pt x="35718" y="145827"/>
                  </a:lnTo>
                  <a:lnTo>
                    <a:pt x="27658" y="146149"/>
                  </a:lnTo>
                  <a:lnTo>
                    <a:pt x="19811" y="143256"/>
                  </a:lnTo>
                  <a:lnTo>
                    <a:pt x="13823" y="137552"/>
                  </a:lnTo>
                  <a:lnTo>
                    <a:pt x="10763" y="130206"/>
                  </a:lnTo>
                  <a:lnTo>
                    <a:pt x="10703" y="122146"/>
                  </a:lnTo>
                  <a:lnTo>
                    <a:pt x="13715" y="114300"/>
                  </a:lnTo>
                  <a:lnTo>
                    <a:pt x="14477" y="113538"/>
                  </a:lnTo>
                  <a:lnTo>
                    <a:pt x="14477" y="112014"/>
                  </a:lnTo>
                  <a:lnTo>
                    <a:pt x="15239" y="111252"/>
                  </a:lnTo>
                  <a:lnTo>
                    <a:pt x="8381" y="109728"/>
                  </a:lnTo>
                  <a:lnTo>
                    <a:pt x="2285" y="104394"/>
                  </a:lnTo>
                  <a:lnTo>
                    <a:pt x="0" y="96774"/>
                  </a:lnTo>
                  <a:lnTo>
                    <a:pt x="321" y="72759"/>
                  </a:lnTo>
                  <a:lnTo>
                    <a:pt x="285" y="48672"/>
                  </a:lnTo>
                  <a:lnTo>
                    <a:pt x="107" y="24443"/>
                  </a:lnTo>
                  <a:lnTo>
                    <a:pt x="0" y="0"/>
                  </a:lnTo>
                </a:path>
              </a:pathLst>
            </a:custGeom>
            <a:ln w="4762">
              <a:solidFill>
                <a:srgbClr val="46175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94" name="object 994"/>
            <p:cNvSpPr/>
            <p:nvPr/>
          </p:nvSpPr>
          <p:spPr>
            <a:xfrm>
              <a:off x="3461651" y="5761735"/>
              <a:ext cx="6985" cy="144145"/>
            </a:xfrm>
            <a:custGeom>
              <a:avLst/>
              <a:gdLst/>
              <a:ahLst/>
              <a:cxnLst/>
              <a:rect l="l" t="t" r="r" b="b"/>
              <a:pathLst>
                <a:path w="6985" h="144145">
                  <a:moveTo>
                    <a:pt x="6858" y="1440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46175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95" name="object 995"/>
            <p:cNvSpPr/>
            <p:nvPr/>
          </p:nvSpPr>
          <p:spPr>
            <a:xfrm>
              <a:off x="3451745" y="5866129"/>
              <a:ext cx="14604" cy="8890"/>
            </a:xfrm>
            <a:custGeom>
              <a:avLst/>
              <a:gdLst/>
              <a:ahLst/>
              <a:cxnLst/>
              <a:rect l="l" t="t" r="r" b="b"/>
              <a:pathLst>
                <a:path w="14604" h="8889">
                  <a:moveTo>
                    <a:pt x="0" y="0"/>
                  </a:moveTo>
                  <a:lnTo>
                    <a:pt x="3810" y="3810"/>
                  </a:lnTo>
                  <a:lnTo>
                    <a:pt x="9144" y="6858"/>
                  </a:lnTo>
                  <a:lnTo>
                    <a:pt x="14478" y="8381"/>
                  </a:lnTo>
                </a:path>
              </a:pathLst>
            </a:custGeom>
            <a:ln w="4762">
              <a:solidFill>
                <a:srgbClr val="46175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96" name="object 996"/>
            <p:cNvSpPr/>
            <p:nvPr/>
          </p:nvSpPr>
          <p:spPr>
            <a:xfrm>
              <a:off x="3441077" y="5608573"/>
              <a:ext cx="156210" cy="469900"/>
            </a:xfrm>
            <a:custGeom>
              <a:avLst/>
              <a:gdLst/>
              <a:ahLst/>
              <a:cxnLst/>
              <a:rect l="l" t="t" r="r" b="b"/>
              <a:pathLst>
                <a:path w="156210" h="469900">
                  <a:moveTo>
                    <a:pt x="67055" y="469392"/>
                  </a:moveTo>
                  <a:lnTo>
                    <a:pt x="140207" y="433578"/>
                  </a:lnTo>
                  <a:lnTo>
                    <a:pt x="140207" y="408432"/>
                  </a:lnTo>
                  <a:lnTo>
                    <a:pt x="145541" y="323850"/>
                  </a:lnTo>
                  <a:lnTo>
                    <a:pt x="150875" y="319278"/>
                  </a:lnTo>
                  <a:lnTo>
                    <a:pt x="153161" y="312420"/>
                  </a:lnTo>
                  <a:lnTo>
                    <a:pt x="153161" y="306324"/>
                  </a:lnTo>
                  <a:lnTo>
                    <a:pt x="153161" y="300228"/>
                  </a:lnTo>
                  <a:lnTo>
                    <a:pt x="151637" y="294894"/>
                  </a:lnTo>
                  <a:lnTo>
                    <a:pt x="148589" y="290322"/>
                  </a:lnTo>
                  <a:lnTo>
                    <a:pt x="151637" y="289560"/>
                  </a:lnTo>
                  <a:lnTo>
                    <a:pt x="154912" y="250828"/>
                  </a:lnTo>
                  <a:lnTo>
                    <a:pt x="155745" y="183082"/>
                  </a:lnTo>
                  <a:lnTo>
                    <a:pt x="155447" y="149352"/>
                  </a:lnTo>
                  <a:lnTo>
                    <a:pt x="155447" y="144018"/>
                  </a:lnTo>
                  <a:lnTo>
                    <a:pt x="132695" y="105084"/>
                  </a:lnTo>
                  <a:lnTo>
                    <a:pt x="100583" y="83820"/>
                  </a:lnTo>
                  <a:lnTo>
                    <a:pt x="100583" y="80010"/>
                  </a:lnTo>
                  <a:lnTo>
                    <a:pt x="108382" y="72794"/>
                  </a:lnTo>
                  <a:lnTo>
                    <a:pt x="114395" y="64008"/>
                  </a:lnTo>
                  <a:lnTo>
                    <a:pt x="118264" y="54078"/>
                  </a:lnTo>
                  <a:lnTo>
                    <a:pt x="119633" y="43434"/>
                  </a:lnTo>
                  <a:lnTo>
                    <a:pt x="116288" y="26789"/>
                  </a:lnTo>
                  <a:lnTo>
                    <a:pt x="107156" y="13144"/>
                  </a:lnTo>
                  <a:lnTo>
                    <a:pt x="93595" y="3786"/>
                  </a:lnTo>
                  <a:lnTo>
                    <a:pt x="76961" y="0"/>
                  </a:lnTo>
                  <a:lnTo>
                    <a:pt x="60328" y="3786"/>
                  </a:lnTo>
                  <a:lnTo>
                    <a:pt x="46767" y="13144"/>
                  </a:lnTo>
                  <a:lnTo>
                    <a:pt x="37635" y="26789"/>
                  </a:lnTo>
                  <a:lnTo>
                    <a:pt x="34289" y="43434"/>
                  </a:lnTo>
                  <a:lnTo>
                    <a:pt x="35671" y="54078"/>
                  </a:lnTo>
                  <a:lnTo>
                    <a:pt x="39623" y="64008"/>
                  </a:lnTo>
                  <a:lnTo>
                    <a:pt x="45862" y="72794"/>
                  </a:lnTo>
                  <a:lnTo>
                    <a:pt x="54101" y="80010"/>
                  </a:lnTo>
                  <a:lnTo>
                    <a:pt x="44969" y="84034"/>
                  </a:lnTo>
                  <a:lnTo>
                    <a:pt x="6857" y="108966"/>
                  </a:lnTo>
                  <a:lnTo>
                    <a:pt x="2952" y="156591"/>
                  </a:lnTo>
                  <a:lnTo>
                    <a:pt x="2750" y="176283"/>
                  </a:lnTo>
                  <a:lnTo>
                    <a:pt x="3047" y="195834"/>
                  </a:lnTo>
                  <a:lnTo>
                    <a:pt x="3047" y="208978"/>
                  </a:lnTo>
                  <a:lnTo>
                    <a:pt x="3047" y="222123"/>
                  </a:lnTo>
                  <a:lnTo>
                    <a:pt x="3047" y="235267"/>
                  </a:lnTo>
                  <a:lnTo>
                    <a:pt x="3047" y="248412"/>
                  </a:lnTo>
                  <a:lnTo>
                    <a:pt x="3809" y="252222"/>
                  </a:lnTo>
                  <a:lnTo>
                    <a:pt x="6095" y="256032"/>
                  </a:lnTo>
                  <a:lnTo>
                    <a:pt x="9143" y="258318"/>
                  </a:lnTo>
                  <a:lnTo>
                    <a:pt x="6095" y="262128"/>
                  </a:lnTo>
                  <a:lnTo>
                    <a:pt x="3809" y="267462"/>
                  </a:lnTo>
                  <a:lnTo>
                    <a:pt x="3809" y="272034"/>
                  </a:lnTo>
                  <a:lnTo>
                    <a:pt x="3417" y="280916"/>
                  </a:lnTo>
                  <a:lnTo>
                    <a:pt x="6381" y="288798"/>
                  </a:lnTo>
                  <a:lnTo>
                    <a:pt x="12061" y="294965"/>
                  </a:lnTo>
                  <a:lnTo>
                    <a:pt x="19811" y="298704"/>
                  </a:lnTo>
                  <a:lnTo>
                    <a:pt x="20573" y="298704"/>
                  </a:lnTo>
                  <a:lnTo>
                    <a:pt x="22859" y="298704"/>
                  </a:lnTo>
                  <a:lnTo>
                    <a:pt x="25145" y="297942"/>
                  </a:lnTo>
                  <a:lnTo>
                    <a:pt x="27431" y="297180"/>
                  </a:lnTo>
                  <a:lnTo>
                    <a:pt x="34289" y="397002"/>
                  </a:lnTo>
                  <a:lnTo>
                    <a:pt x="0" y="429006"/>
                  </a:lnTo>
                  <a:lnTo>
                    <a:pt x="0" y="437388"/>
                  </a:lnTo>
                  <a:lnTo>
                    <a:pt x="26669" y="449580"/>
                  </a:lnTo>
                  <a:lnTo>
                    <a:pt x="28193" y="448818"/>
                  </a:lnTo>
                  <a:lnTo>
                    <a:pt x="37337" y="445770"/>
                  </a:lnTo>
                  <a:lnTo>
                    <a:pt x="38099" y="454152"/>
                  </a:lnTo>
                  <a:lnTo>
                    <a:pt x="64769" y="467868"/>
                  </a:lnTo>
                  <a:lnTo>
                    <a:pt x="67055" y="46939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23" name="object 1023"/>
          <p:cNvSpPr/>
          <p:nvPr/>
        </p:nvSpPr>
        <p:spPr>
          <a:xfrm>
            <a:off x="3079889" y="5302250"/>
            <a:ext cx="156209" cy="25298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24" name="object 1024"/>
          <p:cNvSpPr/>
          <p:nvPr/>
        </p:nvSpPr>
        <p:spPr>
          <a:xfrm>
            <a:off x="3079889" y="5302250"/>
            <a:ext cx="156210" cy="253365"/>
          </a:xfrm>
          <a:custGeom>
            <a:avLst/>
            <a:gdLst/>
            <a:ahLst/>
            <a:cxnLst/>
            <a:rect l="l" t="t" r="r" b="b"/>
            <a:pathLst>
              <a:path w="156210" h="253364">
                <a:moveTo>
                  <a:pt x="73913" y="252984"/>
                </a:moveTo>
                <a:lnTo>
                  <a:pt x="156209" y="179832"/>
                </a:lnTo>
                <a:lnTo>
                  <a:pt x="105155" y="176784"/>
                </a:lnTo>
                <a:lnTo>
                  <a:pt x="115061" y="3048"/>
                </a:lnTo>
                <a:lnTo>
                  <a:pt x="61721" y="0"/>
                </a:lnTo>
                <a:lnTo>
                  <a:pt x="51815" y="173736"/>
                </a:lnTo>
                <a:lnTo>
                  <a:pt x="0" y="170688"/>
                </a:lnTo>
                <a:lnTo>
                  <a:pt x="73913" y="252984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25" name="object 1025"/>
          <p:cNvSpPr/>
          <p:nvPr/>
        </p:nvSpPr>
        <p:spPr>
          <a:xfrm>
            <a:off x="2314079" y="5302250"/>
            <a:ext cx="156971" cy="25298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26" name="object 1026"/>
          <p:cNvSpPr/>
          <p:nvPr/>
        </p:nvSpPr>
        <p:spPr>
          <a:xfrm>
            <a:off x="2314079" y="5302250"/>
            <a:ext cx="157480" cy="253365"/>
          </a:xfrm>
          <a:custGeom>
            <a:avLst/>
            <a:gdLst/>
            <a:ahLst/>
            <a:cxnLst/>
            <a:rect l="l" t="t" r="r" b="b"/>
            <a:pathLst>
              <a:path w="157480" h="253364">
                <a:moveTo>
                  <a:pt x="73913" y="252984"/>
                </a:moveTo>
                <a:lnTo>
                  <a:pt x="156971" y="179832"/>
                </a:lnTo>
                <a:lnTo>
                  <a:pt x="105155" y="176784"/>
                </a:lnTo>
                <a:lnTo>
                  <a:pt x="115061" y="3048"/>
                </a:lnTo>
                <a:lnTo>
                  <a:pt x="61721" y="0"/>
                </a:lnTo>
                <a:lnTo>
                  <a:pt x="51815" y="173736"/>
                </a:lnTo>
                <a:lnTo>
                  <a:pt x="0" y="170688"/>
                </a:lnTo>
                <a:lnTo>
                  <a:pt x="73913" y="252984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27" name="object 1027"/>
          <p:cNvSpPr/>
          <p:nvPr/>
        </p:nvSpPr>
        <p:spPr>
          <a:xfrm>
            <a:off x="2720225" y="5302250"/>
            <a:ext cx="156209" cy="25298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28" name="object 1028"/>
          <p:cNvSpPr/>
          <p:nvPr/>
        </p:nvSpPr>
        <p:spPr>
          <a:xfrm>
            <a:off x="2720225" y="5302250"/>
            <a:ext cx="156210" cy="253365"/>
          </a:xfrm>
          <a:custGeom>
            <a:avLst/>
            <a:gdLst/>
            <a:ahLst/>
            <a:cxnLst/>
            <a:rect l="l" t="t" r="r" b="b"/>
            <a:pathLst>
              <a:path w="156210" h="253364">
                <a:moveTo>
                  <a:pt x="73151" y="252984"/>
                </a:moveTo>
                <a:lnTo>
                  <a:pt x="156209" y="179832"/>
                </a:lnTo>
                <a:lnTo>
                  <a:pt x="104393" y="176784"/>
                </a:lnTo>
                <a:lnTo>
                  <a:pt x="114299" y="3048"/>
                </a:lnTo>
                <a:lnTo>
                  <a:pt x="60959" y="0"/>
                </a:lnTo>
                <a:lnTo>
                  <a:pt x="51053" y="173736"/>
                </a:lnTo>
                <a:lnTo>
                  <a:pt x="0" y="170688"/>
                </a:lnTo>
                <a:lnTo>
                  <a:pt x="73151" y="252984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31" name="object 1031"/>
          <p:cNvSpPr/>
          <p:nvPr/>
        </p:nvSpPr>
        <p:spPr>
          <a:xfrm>
            <a:off x="1207655" y="5302250"/>
            <a:ext cx="156972" cy="25298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32" name="object 1032"/>
          <p:cNvSpPr/>
          <p:nvPr/>
        </p:nvSpPr>
        <p:spPr>
          <a:xfrm>
            <a:off x="1207655" y="5302250"/>
            <a:ext cx="157480" cy="253365"/>
          </a:xfrm>
          <a:custGeom>
            <a:avLst/>
            <a:gdLst/>
            <a:ahLst/>
            <a:cxnLst/>
            <a:rect l="l" t="t" r="r" b="b"/>
            <a:pathLst>
              <a:path w="157480" h="253364">
                <a:moveTo>
                  <a:pt x="73913" y="252984"/>
                </a:moveTo>
                <a:lnTo>
                  <a:pt x="156971" y="179832"/>
                </a:lnTo>
                <a:lnTo>
                  <a:pt x="105155" y="176784"/>
                </a:lnTo>
                <a:lnTo>
                  <a:pt x="115061" y="3048"/>
                </a:lnTo>
                <a:lnTo>
                  <a:pt x="61721" y="0"/>
                </a:lnTo>
                <a:lnTo>
                  <a:pt x="51815" y="173736"/>
                </a:lnTo>
                <a:lnTo>
                  <a:pt x="0" y="170688"/>
                </a:lnTo>
                <a:lnTo>
                  <a:pt x="73913" y="252984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33" name="object 1033"/>
          <p:cNvSpPr/>
          <p:nvPr/>
        </p:nvSpPr>
        <p:spPr>
          <a:xfrm>
            <a:off x="812177" y="5302250"/>
            <a:ext cx="156210" cy="25298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34" name="object 1034"/>
          <p:cNvSpPr/>
          <p:nvPr/>
        </p:nvSpPr>
        <p:spPr>
          <a:xfrm>
            <a:off x="812177" y="5302250"/>
            <a:ext cx="156210" cy="253365"/>
          </a:xfrm>
          <a:custGeom>
            <a:avLst/>
            <a:gdLst/>
            <a:ahLst/>
            <a:cxnLst/>
            <a:rect l="l" t="t" r="r" b="b"/>
            <a:pathLst>
              <a:path w="156209" h="253364">
                <a:moveTo>
                  <a:pt x="73914" y="252984"/>
                </a:moveTo>
                <a:lnTo>
                  <a:pt x="156210" y="179832"/>
                </a:lnTo>
                <a:lnTo>
                  <a:pt x="104393" y="176784"/>
                </a:lnTo>
                <a:lnTo>
                  <a:pt x="114300" y="3048"/>
                </a:lnTo>
                <a:lnTo>
                  <a:pt x="61721" y="0"/>
                </a:lnTo>
                <a:lnTo>
                  <a:pt x="51816" y="173736"/>
                </a:lnTo>
                <a:lnTo>
                  <a:pt x="0" y="170688"/>
                </a:lnTo>
                <a:lnTo>
                  <a:pt x="73914" y="252984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35" name="object 1035"/>
          <p:cNvSpPr/>
          <p:nvPr/>
        </p:nvSpPr>
        <p:spPr>
          <a:xfrm>
            <a:off x="1925459" y="5302250"/>
            <a:ext cx="156209" cy="25298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36" name="object 1036"/>
          <p:cNvSpPr/>
          <p:nvPr/>
        </p:nvSpPr>
        <p:spPr>
          <a:xfrm>
            <a:off x="1925459" y="5302250"/>
            <a:ext cx="156210" cy="253365"/>
          </a:xfrm>
          <a:custGeom>
            <a:avLst/>
            <a:gdLst/>
            <a:ahLst/>
            <a:cxnLst/>
            <a:rect l="l" t="t" r="r" b="b"/>
            <a:pathLst>
              <a:path w="156210" h="253364">
                <a:moveTo>
                  <a:pt x="73151" y="252984"/>
                </a:moveTo>
                <a:lnTo>
                  <a:pt x="156209" y="179832"/>
                </a:lnTo>
                <a:lnTo>
                  <a:pt x="104393" y="176784"/>
                </a:lnTo>
                <a:lnTo>
                  <a:pt x="114299" y="3048"/>
                </a:lnTo>
                <a:lnTo>
                  <a:pt x="60959" y="0"/>
                </a:lnTo>
                <a:lnTo>
                  <a:pt x="51053" y="173736"/>
                </a:lnTo>
                <a:lnTo>
                  <a:pt x="0" y="170688"/>
                </a:lnTo>
                <a:lnTo>
                  <a:pt x="73151" y="252984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37" name="object 1037"/>
          <p:cNvSpPr/>
          <p:nvPr/>
        </p:nvSpPr>
        <p:spPr>
          <a:xfrm>
            <a:off x="1568081" y="5302250"/>
            <a:ext cx="156209" cy="252984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38" name="object 1038"/>
          <p:cNvSpPr/>
          <p:nvPr/>
        </p:nvSpPr>
        <p:spPr>
          <a:xfrm>
            <a:off x="1568081" y="5302250"/>
            <a:ext cx="156210" cy="253365"/>
          </a:xfrm>
          <a:custGeom>
            <a:avLst/>
            <a:gdLst/>
            <a:ahLst/>
            <a:cxnLst/>
            <a:rect l="l" t="t" r="r" b="b"/>
            <a:pathLst>
              <a:path w="156210" h="253364">
                <a:moveTo>
                  <a:pt x="73913" y="252984"/>
                </a:moveTo>
                <a:lnTo>
                  <a:pt x="156209" y="179832"/>
                </a:lnTo>
                <a:lnTo>
                  <a:pt x="105155" y="176784"/>
                </a:lnTo>
                <a:lnTo>
                  <a:pt x="115061" y="3048"/>
                </a:lnTo>
                <a:lnTo>
                  <a:pt x="61721" y="0"/>
                </a:lnTo>
                <a:lnTo>
                  <a:pt x="51815" y="173736"/>
                </a:lnTo>
                <a:lnTo>
                  <a:pt x="0" y="170688"/>
                </a:lnTo>
                <a:lnTo>
                  <a:pt x="73913" y="252984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39" name="object 1039"/>
          <p:cNvSpPr/>
          <p:nvPr/>
        </p:nvSpPr>
        <p:spPr>
          <a:xfrm>
            <a:off x="3446411" y="5302250"/>
            <a:ext cx="156210" cy="25298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40" name="object 1040"/>
          <p:cNvSpPr/>
          <p:nvPr/>
        </p:nvSpPr>
        <p:spPr>
          <a:xfrm>
            <a:off x="3446411" y="5302250"/>
            <a:ext cx="156210" cy="253365"/>
          </a:xfrm>
          <a:custGeom>
            <a:avLst/>
            <a:gdLst/>
            <a:ahLst/>
            <a:cxnLst/>
            <a:rect l="l" t="t" r="r" b="b"/>
            <a:pathLst>
              <a:path w="156210" h="253364">
                <a:moveTo>
                  <a:pt x="73913" y="252984"/>
                </a:moveTo>
                <a:lnTo>
                  <a:pt x="156209" y="179832"/>
                </a:lnTo>
                <a:lnTo>
                  <a:pt x="105155" y="176784"/>
                </a:lnTo>
                <a:lnTo>
                  <a:pt x="115061" y="3048"/>
                </a:lnTo>
                <a:lnTo>
                  <a:pt x="61721" y="0"/>
                </a:lnTo>
                <a:lnTo>
                  <a:pt x="51815" y="173736"/>
                </a:lnTo>
                <a:lnTo>
                  <a:pt x="0" y="170688"/>
                </a:lnTo>
                <a:lnTo>
                  <a:pt x="73913" y="252984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41" name="Slide Number Placeholder 1040">
            <a:extLst>
              <a:ext uri="{FF2B5EF4-FFF2-40B4-BE49-F238E27FC236}">
                <a16:creationId xmlns:a16="http://schemas.microsoft.com/office/drawing/2014/main" id="{EAC0321F-293C-5C45-B189-BFC551CF2E96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17</a:t>
            </a:fld>
            <a:endParaRPr lang="en-US" dirty="0"/>
          </a:p>
        </p:txBody>
      </p:sp>
      <p:pic>
        <p:nvPicPr>
          <p:cNvPr id="1044" name="Picture 104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77240" y="1042416"/>
            <a:ext cx="3634910" cy="4242816"/>
          </a:xfrm>
          <a:prstGeom prst="rect">
            <a:avLst/>
          </a:prstGeom>
        </p:spPr>
      </p:pic>
      <p:sp>
        <p:nvSpPr>
          <p:cNvPr id="1045" name="Rectangle 1044"/>
          <p:cNvSpPr/>
          <p:nvPr/>
        </p:nvSpPr>
        <p:spPr>
          <a:xfrm>
            <a:off x="3716436" y="4764738"/>
            <a:ext cx="868264" cy="5269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6" name="Group 1045"/>
          <p:cNvGrpSpPr/>
          <p:nvPr/>
        </p:nvGrpSpPr>
        <p:grpSpPr>
          <a:xfrm>
            <a:off x="1112919" y="4917623"/>
            <a:ext cx="242872" cy="221201"/>
            <a:chOff x="4347094" y="6750050"/>
            <a:chExt cx="255777" cy="251460"/>
          </a:xfrm>
        </p:grpSpPr>
        <p:sp>
          <p:nvSpPr>
            <p:cNvPr id="1047" name="object 629"/>
            <p:cNvSpPr/>
            <p:nvPr/>
          </p:nvSpPr>
          <p:spPr>
            <a:xfrm>
              <a:off x="4395576" y="6778082"/>
              <a:ext cx="121285" cy="195580"/>
            </a:xfrm>
            <a:custGeom>
              <a:avLst/>
              <a:gdLst/>
              <a:ahLst/>
              <a:cxnLst/>
              <a:rect l="l" t="t" r="r" b="b"/>
              <a:pathLst>
                <a:path w="121285" h="195579">
                  <a:moveTo>
                    <a:pt x="33527" y="152233"/>
                  </a:moveTo>
                  <a:lnTo>
                    <a:pt x="33527" y="135636"/>
                  </a:lnTo>
                  <a:lnTo>
                    <a:pt x="24122" y="141910"/>
                  </a:lnTo>
                  <a:lnTo>
                    <a:pt x="15430" y="149256"/>
                  </a:lnTo>
                  <a:lnTo>
                    <a:pt x="7596" y="157603"/>
                  </a:lnTo>
                  <a:lnTo>
                    <a:pt x="761" y="166878"/>
                  </a:lnTo>
                  <a:lnTo>
                    <a:pt x="0" y="169926"/>
                  </a:lnTo>
                  <a:lnTo>
                    <a:pt x="761" y="172974"/>
                  </a:lnTo>
                  <a:lnTo>
                    <a:pt x="1447" y="175031"/>
                  </a:lnTo>
                  <a:lnTo>
                    <a:pt x="12191" y="171450"/>
                  </a:lnTo>
                  <a:lnTo>
                    <a:pt x="21347" y="163008"/>
                  </a:lnTo>
                  <a:lnTo>
                    <a:pt x="30575" y="154781"/>
                  </a:lnTo>
                  <a:lnTo>
                    <a:pt x="33527" y="152233"/>
                  </a:lnTo>
                  <a:close/>
                </a:path>
                <a:path w="121285" h="195579">
                  <a:moveTo>
                    <a:pt x="1523" y="175260"/>
                  </a:moveTo>
                  <a:lnTo>
                    <a:pt x="1447" y="175031"/>
                  </a:lnTo>
                  <a:lnTo>
                    <a:pt x="761" y="175260"/>
                  </a:lnTo>
                  <a:lnTo>
                    <a:pt x="1523" y="175260"/>
                  </a:lnTo>
                  <a:close/>
                </a:path>
                <a:path w="121285" h="195579">
                  <a:moveTo>
                    <a:pt x="49529" y="138684"/>
                  </a:moveTo>
                  <a:lnTo>
                    <a:pt x="45719" y="5333"/>
                  </a:lnTo>
                  <a:lnTo>
                    <a:pt x="37337" y="0"/>
                  </a:lnTo>
                  <a:lnTo>
                    <a:pt x="32765" y="134874"/>
                  </a:lnTo>
                  <a:lnTo>
                    <a:pt x="33527" y="135636"/>
                  </a:lnTo>
                  <a:lnTo>
                    <a:pt x="33527" y="152233"/>
                  </a:lnTo>
                  <a:lnTo>
                    <a:pt x="39945" y="146696"/>
                  </a:lnTo>
                  <a:lnTo>
                    <a:pt x="49529" y="138684"/>
                  </a:lnTo>
                  <a:close/>
                </a:path>
                <a:path w="121285" h="195579">
                  <a:moveTo>
                    <a:pt x="76961" y="176972"/>
                  </a:moveTo>
                  <a:lnTo>
                    <a:pt x="76961" y="151638"/>
                  </a:lnTo>
                  <a:lnTo>
                    <a:pt x="66520" y="159043"/>
                  </a:lnTo>
                  <a:lnTo>
                    <a:pt x="56864" y="167449"/>
                  </a:lnTo>
                  <a:lnTo>
                    <a:pt x="47922" y="176712"/>
                  </a:lnTo>
                  <a:lnTo>
                    <a:pt x="39623" y="186690"/>
                  </a:lnTo>
                  <a:lnTo>
                    <a:pt x="39623" y="192024"/>
                  </a:lnTo>
                  <a:lnTo>
                    <a:pt x="40385" y="195072"/>
                  </a:lnTo>
                  <a:lnTo>
                    <a:pt x="76961" y="176972"/>
                  </a:lnTo>
                  <a:close/>
                </a:path>
                <a:path w="121285" h="195579">
                  <a:moveTo>
                    <a:pt x="121157" y="29718"/>
                  </a:moveTo>
                  <a:lnTo>
                    <a:pt x="84581" y="28955"/>
                  </a:lnTo>
                  <a:lnTo>
                    <a:pt x="76199" y="150876"/>
                  </a:lnTo>
                  <a:lnTo>
                    <a:pt x="76961" y="151638"/>
                  </a:lnTo>
                  <a:lnTo>
                    <a:pt x="76961" y="176972"/>
                  </a:lnTo>
                  <a:lnTo>
                    <a:pt x="114299" y="158496"/>
                  </a:lnTo>
                  <a:lnTo>
                    <a:pt x="114299" y="133350"/>
                  </a:lnTo>
                  <a:lnTo>
                    <a:pt x="121157" y="297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grpSp>
          <p:nvGrpSpPr>
            <p:cNvPr id="1048" name="Group 1047"/>
            <p:cNvGrpSpPr/>
            <p:nvPr/>
          </p:nvGrpSpPr>
          <p:grpSpPr>
            <a:xfrm>
              <a:off x="4347094" y="6750050"/>
              <a:ext cx="255777" cy="251460"/>
              <a:chOff x="5118862" y="5316613"/>
              <a:chExt cx="255777" cy="251460"/>
            </a:xfrm>
          </p:grpSpPr>
          <p:sp>
            <p:nvSpPr>
              <p:cNvPr id="1049" name="object 915"/>
              <p:cNvSpPr/>
              <p:nvPr/>
            </p:nvSpPr>
            <p:spPr>
              <a:xfrm>
                <a:off x="5118862" y="5334139"/>
                <a:ext cx="220979" cy="220979"/>
              </a:xfrm>
              <a:custGeom>
                <a:avLst/>
                <a:gdLst/>
                <a:ahLst/>
                <a:cxnLst/>
                <a:rect l="l" t="t" r="r" b="b"/>
                <a:pathLst>
                  <a:path w="220979" h="220979">
                    <a:moveTo>
                      <a:pt x="0" y="0"/>
                    </a:moveTo>
                    <a:lnTo>
                      <a:pt x="220979" y="220979"/>
                    </a:lnTo>
                  </a:path>
                </a:pathLst>
              </a:custGeom>
              <a:ln w="19050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050" name="object 916"/>
              <p:cNvSpPr/>
              <p:nvPr/>
            </p:nvSpPr>
            <p:spPr>
              <a:xfrm>
                <a:off x="5121910" y="5316613"/>
                <a:ext cx="252729" cy="251460"/>
              </a:xfrm>
              <a:custGeom>
                <a:avLst/>
                <a:gdLst/>
                <a:ahLst/>
                <a:cxnLst/>
                <a:rect l="l" t="t" r="r" b="b"/>
                <a:pathLst>
                  <a:path w="252729" h="251460">
                    <a:moveTo>
                      <a:pt x="252222" y="0"/>
                    </a:moveTo>
                    <a:lnTo>
                      <a:pt x="0" y="251460"/>
                    </a:lnTo>
                  </a:path>
                </a:pathLst>
              </a:custGeom>
              <a:ln w="19050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</p:grpSp>
      <p:grpSp>
        <p:nvGrpSpPr>
          <p:cNvPr id="1051" name="Group 1050"/>
          <p:cNvGrpSpPr/>
          <p:nvPr/>
        </p:nvGrpSpPr>
        <p:grpSpPr>
          <a:xfrm>
            <a:off x="1508488" y="4917623"/>
            <a:ext cx="242872" cy="221201"/>
            <a:chOff x="4347094" y="6750050"/>
            <a:chExt cx="255777" cy="251460"/>
          </a:xfrm>
        </p:grpSpPr>
        <p:sp>
          <p:nvSpPr>
            <p:cNvPr id="1052" name="object 629"/>
            <p:cNvSpPr/>
            <p:nvPr/>
          </p:nvSpPr>
          <p:spPr>
            <a:xfrm>
              <a:off x="4395576" y="6778082"/>
              <a:ext cx="121285" cy="195580"/>
            </a:xfrm>
            <a:custGeom>
              <a:avLst/>
              <a:gdLst/>
              <a:ahLst/>
              <a:cxnLst/>
              <a:rect l="l" t="t" r="r" b="b"/>
              <a:pathLst>
                <a:path w="121285" h="195579">
                  <a:moveTo>
                    <a:pt x="33527" y="152233"/>
                  </a:moveTo>
                  <a:lnTo>
                    <a:pt x="33527" y="135636"/>
                  </a:lnTo>
                  <a:lnTo>
                    <a:pt x="24122" y="141910"/>
                  </a:lnTo>
                  <a:lnTo>
                    <a:pt x="15430" y="149256"/>
                  </a:lnTo>
                  <a:lnTo>
                    <a:pt x="7596" y="157603"/>
                  </a:lnTo>
                  <a:lnTo>
                    <a:pt x="761" y="166878"/>
                  </a:lnTo>
                  <a:lnTo>
                    <a:pt x="0" y="169926"/>
                  </a:lnTo>
                  <a:lnTo>
                    <a:pt x="761" y="172974"/>
                  </a:lnTo>
                  <a:lnTo>
                    <a:pt x="1447" y="175031"/>
                  </a:lnTo>
                  <a:lnTo>
                    <a:pt x="12191" y="171450"/>
                  </a:lnTo>
                  <a:lnTo>
                    <a:pt x="21347" y="163008"/>
                  </a:lnTo>
                  <a:lnTo>
                    <a:pt x="30575" y="154781"/>
                  </a:lnTo>
                  <a:lnTo>
                    <a:pt x="33527" y="152233"/>
                  </a:lnTo>
                  <a:close/>
                </a:path>
                <a:path w="121285" h="195579">
                  <a:moveTo>
                    <a:pt x="1523" y="175260"/>
                  </a:moveTo>
                  <a:lnTo>
                    <a:pt x="1447" y="175031"/>
                  </a:lnTo>
                  <a:lnTo>
                    <a:pt x="761" y="175260"/>
                  </a:lnTo>
                  <a:lnTo>
                    <a:pt x="1523" y="175260"/>
                  </a:lnTo>
                  <a:close/>
                </a:path>
                <a:path w="121285" h="195579">
                  <a:moveTo>
                    <a:pt x="49529" y="138684"/>
                  </a:moveTo>
                  <a:lnTo>
                    <a:pt x="45719" y="5333"/>
                  </a:lnTo>
                  <a:lnTo>
                    <a:pt x="37337" y="0"/>
                  </a:lnTo>
                  <a:lnTo>
                    <a:pt x="32765" y="134874"/>
                  </a:lnTo>
                  <a:lnTo>
                    <a:pt x="33527" y="135636"/>
                  </a:lnTo>
                  <a:lnTo>
                    <a:pt x="33527" y="152233"/>
                  </a:lnTo>
                  <a:lnTo>
                    <a:pt x="39945" y="146696"/>
                  </a:lnTo>
                  <a:lnTo>
                    <a:pt x="49529" y="138684"/>
                  </a:lnTo>
                  <a:close/>
                </a:path>
                <a:path w="121285" h="195579">
                  <a:moveTo>
                    <a:pt x="76961" y="176972"/>
                  </a:moveTo>
                  <a:lnTo>
                    <a:pt x="76961" y="151638"/>
                  </a:lnTo>
                  <a:lnTo>
                    <a:pt x="66520" y="159043"/>
                  </a:lnTo>
                  <a:lnTo>
                    <a:pt x="56864" y="167449"/>
                  </a:lnTo>
                  <a:lnTo>
                    <a:pt x="47922" y="176712"/>
                  </a:lnTo>
                  <a:lnTo>
                    <a:pt x="39623" y="186690"/>
                  </a:lnTo>
                  <a:lnTo>
                    <a:pt x="39623" y="192024"/>
                  </a:lnTo>
                  <a:lnTo>
                    <a:pt x="40385" y="195072"/>
                  </a:lnTo>
                  <a:lnTo>
                    <a:pt x="76961" y="176972"/>
                  </a:lnTo>
                  <a:close/>
                </a:path>
                <a:path w="121285" h="195579">
                  <a:moveTo>
                    <a:pt x="121157" y="29718"/>
                  </a:moveTo>
                  <a:lnTo>
                    <a:pt x="84581" y="28955"/>
                  </a:lnTo>
                  <a:lnTo>
                    <a:pt x="76199" y="150876"/>
                  </a:lnTo>
                  <a:lnTo>
                    <a:pt x="76961" y="151638"/>
                  </a:lnTo>
                  <a:lnTo>
                    <a:pt x="76961" y="176972"/>
                  </a:lnTo>
                  <a:lnTo>
                    <a:pt x="114299" y="158496"/>
                  </a:lnTo>
                  <a:lnTo>
                    <a:pt x="114299" y="133350"/>
                  </a:lnTo>
                  <a:lnTo>
                    <a:pt x="121157" y="297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grpSp>
          <p:nvGrpSpPr>
            <p:cNvPr id="1053" name="Group 1052"/>
            <p:cNvGrpSpPr/>
            <p:nvPr/>
          </p:nvGrpSpPr>
          <p:grpSpPr>
            <a:xfrm>
              <a:off x="4347094" y="6750050"/>
              <a:ext cx="255777" cy="251460"/>
              <a:chOff x="5118862" y="5316613"/>
              <a:chExt cx="255777" cy="251460"/>
            </a:xfrm>
          </p:grpSpPr>
          <p:sp>
            <p:nvSpPr>
              <p:cNvPr id="1054" name="object 915"/>
              <p:cNvSpPr/>
              <p:nvPr/>
            </p:nvSpPr>
            <p:spPr>
              <a:xfrm>
                <a:off x="5118862" y="5334139"/>
                <a:ext cx="220979" cy="220979"/>
              </a:xfrm>
              <a:custGeom>
                <a:avLst/>
                <a:gdLst/>
                <a:ahLst/>
                <a:cxnLst/>
                <a:rect l="l" t="t" r="r" b="b"/>
                <a:pathLst>
                  <a:path w="220979" h="220979">
                    <a:moveTo>
                      <a:pt x="0" y="0"/>
                    </a:moveTo>
                    <a:lnTo>
                      <a:pt x="220979" y="220979"/>
                    </a:lnTo>
                  </a:path>
                </a:pathLst>
              </a:custGeom>
              <a:ln w="19050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055" name="object 916"/>
              <p:cNvSpPr/>
              <p:nvPr/>
            </p:nvSpPr>
            <p:spPr>
              <a:xfrm>
                <a:off x="5121910" y="5316613"/>
                <a:ext cx="252729" cy="251460"/>
              </a:xfrm>
              <a:custGeom>
                <a:avLst/>
                <a:gdLst/>
                <a:ahLst/>
                <a:cxnLst/>
                <a:rect l="l" t="t" r="r" b="b"/>
                <a:pathLst>
                  <a:path w="252729" h="251460">
                    <a:moveTo>
                      <a:pt x="252222" y="0"/>
                    </a:moveTo>
                    <a:lnTo>
                      <a:pt x="0" y="251460"/>
                    </a:lnTo>
                  </a:path>
                </a:pathLst>
              </a:custGeom>
              <a:ln w="19050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</p:grpSp>
      <p:grpSp>
        <p:nvGrpSpPr>
          <p:cNvPr id="1056" name="Group 1055"/>
          <p:cNvGrpSpPr/>
          <p:nvPr/>
        </p:nvGrpSpPr>
        <p:grpSpPr>
          <a:xfrm>
            <a:off x="1909688" y="4906919"/>
            <a:ext cx="242872" cy="221201"/>
            <a:chOff x="4347094" y="6750050"/>
            <a:chExt cx="255777" cy="251460"/>
          </a:xfrm>
        </p:grpSpPr>
        <p:sp>
          <p:nvSpPr>
            <p:cNvPr id="1057" name="object 629"/>
            <p:cNvSpPr/>
            <p:nvPr/>
          </p:nvSpPr>
          <p:spPr>
            <a:xfrm>
              <a:off x="4395576" y="6778082"/>
              <a:ext cx="121285" cy="195580"/>
            </a:xfrm>
            <a:custGeom>
              <a:avLst/>
              <a:gdLst/>
              <a:ahLst/>
              <a:cxnLst/>
              <a:rect l="l" t="t" r="r" b="b"/>
              <a:pathLst>
                <a:path w="121285" h="195579">
                  <a:moveTo>
                    <a:pt x="33527" y="152233"/>
                  </a:moveTo>
                  <a:lnTo>
                    <a:pt x="33527" y="135636"/>
                  </a:lnTo>
                  <a:lnTo>
                    <a:pt x="24122" y="141910"/>
                  </a:lnTo>
                  <a:lnTo>
                    <a:pt x="15430" y="149256"/>
                  </a:lnTo>
                  <a:lnTo>
                    <a:pt x="7596" y="157603"/>
                  </a:lnTo>
                  <a:lnTo>
                    <a:pt x="761" y="166878"/>
                  </a:lnTo>
                  <a:lnTo>
                    <a:pt x="0" y="169926"/>
                  </a:lnTo>
                  <a:lnTo>
                    <a:pt x="761" y="172974"/>
                  </a:lnTo>
                  <a:lnTo>
                    <a:pt x="1447" y="175031"/>
                  </a:lnTo>
                  <a:lnTo>
                    <a:pt x="12191" y="171450"/>
                  </a:lnTo>
                  <a:lnTo>
                    <a:pt x="21347" y="163008"/>
                  </a:lnTo>
                  <a:lnTo>
                    <a:pt x="30575" y="154781"/>
                  </a:lnTo>
                  <a:lnTo>
                    <a:pt x="33527" y="152233"/>
                  </a:lnTo>
                  <a:close/>
                </a:path>
                <a:path w="121285" h="195579">
                  <a:moveTo>
                    <a:pt x="1523" y="175260"/>
                  </a:moveTo>
                  <a:lnTo>
                    <a:pt x="1447" y="175031"/>
                  </a:lnTo>
                  <a:lnTo>
                    <a:pt x="761" y="175260"/>
                  </a:lnTo>
                  <a:lnTo>
                    <a:pt x="1523" y="175260"/>
                  </a:lnTo>
                  <a:close/>
                </a:path>
                <a:path w="121285" h="195579">
                  <a:moveTo>
                    <a:pt x="49529" y="138684"/>
                  </a:moveTo>
                  <a:lnTo>
                    <a:pt x="45719" y="5333"/>
                  </a:lnTo>
                  <a:lnTo>
                    <a:pt x="37337" y="0"/>
                  </a:lnTo>
                  <a:lnTo>
                    <a:pt x="32765" y="134874"/>
                  </a:lnTo>
                  <a:lnTo>
                    <a:pt x="33527" y="135636"/>
                  </a:lnTo>
                  <a:lnTo>
                    <a:pt x="33527" y="152233"/>
                  </a:lnTo>
                  <a:lnTo>
                    <a:pt x="39945" y="146696"/>
                  </a:lnTo>
                  <a:lnTo>
                    <a:pt x="49529" y="138684"/>
                  </a:lnTo>
                  <a:close/>
                </a:path>
                <a:path w="121285" h="195579">
                  <a:moveTo>
                    <a:pt x="76961" y="176972"/>
                  </a:moveTo>
                  <a:lnTo>
                    <a:pt x="76961" y="151638"/>
                  </a:lnTo>
                  <a:lnTo>
                    <a:pt x="66520" y="159043"/>
                  </a:lnTo>
                  <a:lnTo>
                    <a:pt x="56864" y="167449"/>
                  </a:lnTo>
                  <a:lnTo>
                    <a:pt x="47922" y="176712"/>
                  </a:lnTo>
                  <a:lnTo>
                    <a:pt x="39623" y="186690"/>
                  </a:lnTo>
                  <a:lnTo>
                    <a:pt x="39623" y="192024"/>
                  </a:lnTo>
                  <a:lnTo>
                    <a:pt x="40385" y="195072"/>
                  </a:lnTo>
                  <a:lnTo>
                    <a:pt x="76961" y="176972"/>
                  </a:lnTo>
                  <a:close/>
                </a:path>
                <a:path w="121285" h="195579">
                  <a:moveTo>
                    <a:pt x="121157" y="29718"/>
                  </a:moveTo>
                  <a:lnTo>
                    <a:pt x="84581" y="28955"/>
                  </a:lnTo>
                  <a:lnTo>
                    <a:pt x="76199" y="150876"/>
                  </a:lnTo>
                  <a:lnTo>
                    <a:pt x="76961" y="151638"/>
                  </a:lnTo>
                  <a:lnTo>
                    <a:pt x="76961" y="176972"/>
                  </a:lnTo>
                  <a:lnTo>
                    <a:pt x="114299" y="158496"/>
                  </a:lnTo>
                  <a:lnTo>
                    <a:pt x="114299" y="133350"/>
                  </a:lnTo>
                  <a:lnTo>
                    <a:pt x="121157" y="297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grpSp>
          <p:nvGrpSpPr>
            <p:cNvPr id="1058" name="Group 1057"/>
            <p:cNvGrpSpPr/>
            <p:nvPr/>
          </p:nvGrpSpPr>
          <p:grpSpPr>
            <a:xfrm>
              <a:off x="4347094" y="6750050"/>
              <a:ext cx="255777" cy="251460"/>
              <a:chOff x="5118862" y="5316613"/>
              <a:chExt cx="255777" cy="251460"/>
            </a:xfrm>
          </p:grpSpPr>
          <p:sp>
            <p:nvSpPr>
              <p:cNvPr id="1059" name="object 915"/>
              <p:cNvSpPr/>
              <p:nvPr/>
            </p:nvSpPr>
            <p:spPr>
              <a:xfrm>
                <a:off x="5118862" y="5334139"/>
                <a:ext cx="220979" cy="220979"/>
              </a:xfrm>
              <a:custGeom>
                <a:avLst/>
                <a:gdLst/>
                <a:ahLst/>
                <a:cxnLst/>
                <a:rect l="l" t="t" r="r" b="b"/>
                <a:pathLst>
                  <a:path w="220979" h="220979">
                    <a:moveTo>
                      <a:pt x="0" y="0"/>
                    </a:moveTo>
                    <a:lnTo>
                      <a:pt x="220979" y="220979"/>
                    </a:lnTo>
                  </a:path>
                </a:pathLst>
              </a:custGeom>
              <a:ln w="19050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060" name="object 916"/>
              <p:cNvSpPr/>
              <p:nvPr/>
            </p:nvSpPr>
            <p:spPr>
              <a:xfrm>
                <a:off x="5121910" y="5316613"/>
                <a:ext cx="252729" cy="251460"/>
              </a:xfrm>
              <a:custGeom>
                <a:avLst/>
                <a:gdLst/>
                <a:ahLst/>
                <a:cxnLst/>
                <a:rect l="l" t="t" r="r" b="b"/>
                <a:pathLst>
                  <a:path w="252729" h="251460">
                    <a:moveTo>
                      <a:pt x="252222" y="0"/>
                    </a:moveTo>
                    <a:lnTo>
                      <a:pt x="0" y="251460"/>
                    </a:lnTo>
                  </a:path>
                </a:pathLst>
              </a:custGeom>
              <a:ln w="19050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</p:grpSp>
      <p:grpSp>
        <p:nvGrpSpPr>
          <p:cNvPr id="1061" name="Group 1060"/>
          <p:cNvGrpSpPr/>
          <p:nvPr/>
        </p:nvGrpSpPr>
        <p:grpSpPr>
          <a:xfrm>
            <a:off x="2270962" y="4906919"/>
            <a:ext cx="242872" cy="221201"/>
            <a:chOff x="4347094" y="6750050"/>
            <a:chExt cx="255777" cy="251460"/>
          </a:xfrm>
        </p:grpSpPr>
        <p:sp>
          <p:nvSpPr>
            <p:cNvPr id="1062" name="object 629"/>
            <p:cNvSpPr/>
            <p:nvPr/>
          </p:nvSpPr>
          <p:spPr>
            <a:xfrm>
              <a:off x="4395576" y="6778082"/>
              <a:ext cx="121285" cy="195580"/>
            </a:xfrm>
            <a:custGeom>
              <a:avLst/>
              <a:gdLst/>
              <a:ahLst/>
              <a:cxnLst/>
              <a:rect l="l" t="t" r="r" b="b"/>
              <a:pathLst>
                <a:path w="121285" h="195579">
                  <a:moveTo>
                    <a:pt x="33527" y="152233"/>
                  </a:moveTo>
                  <a:lnTo>
                    <a:pt x="33527" y="135636"/>
                  </a:lnTo>
                  <a:lnTo>
                    <a:pt x="24122" y="141910"/>
                  </a:lnTo>
                  <a:lnTo>
                    <a:pt x="15430" y="149256"/>
                  </a:lnTo>
                  <a:lnTo>
                    <a:pt x="7596" y="157603"/>
                  </a:lnTo>
                  <a:lnTo>
                    <a:pt x="761" y="166878"/>
                  </a:lnTo>
                  <a:lnTo>
                    <a:pt x="0" y="169926"/>
                  </a:lnTo>
                  <a:lnTo>
                    <a:pt x="761" y="172974"/>
                  </a:lnTo>
                  <a:lnTo>
                    <a:pt x="1447" y="175031"/>
                  </a:lnTo>
                  <a:lnTo>
                    <a:pt x="12191" y="171450"/>
                  </a:lnTo>
                  <a:lnTo>
                    <a:pt x="21347" y="163008"/>
                  </a:lnTo>
                  <a:lnTo>
                    <a:pt x="30575" y="154781"/>
                  </a:lnTo>
                  <a:lnTo>
                    <a:pt x="33527" y="152233"/>
                  </a:lnTo>
                  <a:close/>
                </a:path>
                <a:path w="121285" h="195579">
                  <a:moveTo>
                    <a:pt x="1523" y="175260"/>
                  </a:moveTo>
                  <a:lnTo>
                    <a:pt x="1447" y="175031"/>
                  </a:lnTo>
                  <a:lnTo>
                    <a:pt x="761" y="175260"/>
                  </a:lnTo>
                  <a:lnTo>
                    <a:pt x="1523" y="175260"/>
                  </a:lnTo>
                  <a:close/>
                </a:path>
                <a:path w="121285" h="195579">
                  <a:moveTo>
                    <a:pt x="49529" y="138684"/>
                  </a:moveTo>
                  <a:lnTo>
                    <a:pt x="45719" y="5333"/>
                  </a:lnTo>
                  <a:lnTo>
                    <a:pt x="37337" y="0"/>
                  </a:lnTo>
                  <a:lnTo>
                    <a:pt x="32765" y="134874"/>
                  </a:lnTo>
                  <a:lnTo>
                    <a:pt x="33527" y="135636"/>
                  </a:lnTo>
                  <a:lnTo>
                    <a:pt x="33527" y="152233"/>
                  </a:lnTo>
                  <a:lnTo>
                    <a:pt x="39945" y="146696"/>
                  </a:lnTo>
                  <a:lnTo>
                    <a:pt x="49529" y="138684"/>
                  </a:lnTo>
                  <a:close/>
                </a:path>
                <a:path w="121285" h="195579">
                  <a:moveTo>
                    <a:pt x="76961" y="176972"/>
                  </a:moveTo>
                  <a:lnTo>
                    <a:pt x="76961" y="151638"/>
                  </a:lnTo>
                  <a:lnTo>
                    <a:pt x="66520" y="159043"/>
                  </a:lnTo>
                  <a:lnTo>
                    <a:pt x="56864" y="167449"/>
                  </a:lnTo>
                  <a:lnTo>
                    <a:pt x="47922" y="176712"/>
                  </a:lnTo>
                  <a:lnTo>
                    <a:pt x="39623" y="186690"/>
                  </a:lnTo>
                  <a:lnTo>
                    <a:pt x="39623" y="192024"/>
                  </a:lnTo>
                  <a:lnTo>
                    <a:pt x="40385" y="195072"/>
                  </a:lnTo>
                  <a:lnTo>
                    <a:pt x="76961" y="176972"/>
                  </a:lnTo>
                  <a:close/>
                </a:path>
                <a:path w="121285" h="195579">
                  <a:moveTo>
                    <a:pt x="121157" y="29718"/>
                  </a:moveTo>
                  <a:lnTo>
                    <a:pt x="84581" y="28955"/>
                  </a:lnTo>
                  <a:lnTo>
                    <a:pt x="76199" y="150876"/>
                  </a:lnTo>
                  <a:lnTo>
                    <a:pt x="76961" y="151638"/>
                  </a:lnTo>
                  <a:lnTo>
                    <a:pt x="76961" y="176972"/>
                  </a:lnTo>
                  <a:lnTo>
                    <a:pt x="114299" y="158496"/>
                  </a:lnTo>
                  <a:lnTo>
                    <a:pt x="114299" y="133350"/>
                  </a:lnTo>
                  <a:lnTo>
                    <a:pt x="121157" y="297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grpSp>
          <p:nvGrpSpPr>
            <p:cNvPr id="1063" name="Group 1062"/>
            <p:cNvGrpSpPr/>
            <p:nvPr/>
          </p:nvGrpSpPr>
          <p:grpSpPr>
            <a:xfrm>
              <a:off x="4347094" y="6750050"/>
              <a:ext cx="255777" cy="251460"/>
              <a:chOff x="5118862" y="5316613"/>
              <a:chExt cx="255777" cy="251460"/>
            </a:xfrm>
          </p:grpSpPr>
          <p:sp>
            <p:nvSpPr>
              <p:cNvPr id="1064" name="object 915"/>
              <p:cNvSpPr/>
              <p:nvPr/>
            </p:nvSpPr>
            <p:spPr>
              <a:xfrm>
                <a:off x="5118862" y="5334139"/>
                <a:ext cx="220979" cy="220979"/>
              </a:xfrm>
              <a:custGeom>
                <a:avLst/>
                <a:gdLst/>
                <a:ahLst/>
                <a:cxnLst/>
                <a:rect l="l" t="t" r="r" b="b"/>
                <a:pathLst>
                  <a:path w="220979" h="220979">
                    <a:moveTo>
                      <a:pt x="0" y="0"/>
                    </a:moveTo>
                    <a:lnTo>
                      <a:pt x="220979" y="220979"/>
                    </a:lnTo>
                  </a:path>
                </a:pathLst>
              </a:custGeom>
              <a:ln w="19050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065" name="object 916"/>
              <p:cNvSpPr/>
              <p:nvPr/>
            </p:nvSpPr>
            <p:spPr>
              <a:xfrm>
                <a:off x="5121910" y="5316613"/>
                <a:ext cx="252729" cy="251460"/>
              </a:xfrm>
              <a:custGeom>
                <a:avLst/>
                <a:gdLst/>
                <a:ahLst/>
                <a:cxnLst/>
                <a:rect l="l" t="t" r="r" b="b"/>
                <a:pathLst>
                  <a:path w="252729" h="251460">
                    <a:moveTo>
                      <a:pt x="252222" y="0"/>
                    </a:moveTo>
                    <a:lnTo>
                      <a:pt x="0" y="251460"/>
                    </a:lnTo>
                  </a:path>
                </a:pathLst>
              </a:custGeom>
              <a:ln w="19050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</p:grpSp>
      <p:grpSp>
        <p:nvGrpSpPr>
          <p:cNvPr id="1066" name="Group 1065"/>
          <p:cNvGrpSpPr/>
          <p:nvPr/>
        </p:nvGrpSpPr>
        <p:grpSpPr>
          <a:xfrm>
            <a:off x="2650364" y="4906919"/>
            <a:ext cx="242872" cy="221201"/>
            <a:chOff x="4347094" y="6750050"/>
            <a:chExt cx="255777" cy="251460"/>
          </a:xfrm>
        </p:grpSpPr>
        <p:sp>
          <p:nvSpPr>
            <p:cNvPr id="1067" name="object 629"/>
            <p:cNvSpPr/>
            <p:nvPr/>
          </p:nvSpPr>
          <p:spPr>
            <a:xfrm>
              <a:off x="4395576" y="6778082"/>
              <a:ext cx="121285" cy="195580"/>
            </a:xfrm>
            <a:custGeom>
              <a:avLst/>
              <a:gdLst/>
              <a:ahLst/>
              <a:cxnLst/>
              <a:rect l="l" t="t" r="r" b="b"/>
              <a:pathLst>
                <a:path w="121285" h="195579">
                  <a:moveTo>
                    <a:pt x="33527" y="152233"/>
                  </a:moveTo>
                  <a:lnTo>
                    <a:pt x="33527" y="135636"/>
                  </a:lnTo>
                  <a:lnTo>
                    <a:pt x="24122" y="141910"/>
                  </a:lnTo>
                  <a:lnTo>
                    <a:pt x="15430" y="149256"/>
                  </a:lnTo>
                  <a:lnTo>
                    <a:pt x="7596" y="157603"/>
                  </a:lnTo>
                  <a:lnTo>
                    <a:pt x="761" y="166878"/>
                  </a:lnTo>
                  <a:lnTo>
                    <a:pt x="0" y="169926"/>
                  </a:lnTo>
                  <a:lnTo>
                    <a:pt x="761" y="172974"/>
                  </a:lnTo>
                  <a:lnTo>
                    <a:pt x="1447" y="175031"/>
                  </a:lnTo>
                  <a:lnTo>
                    <a:pt x="12191" y="171450"/>
                  </a:lnTo>
                  <a:lnTo>
                    <a:pt x="21347" y="163008"/>
                  </a:lnTo>
                  <a:lnTo>
                    <a:pt x="30575" y="154781"/>
                  </a:lnTo>
                  <a:lnTo>
                    <a:pt x="33527" y="152233"/>
                  </a:lnTo>
                  <a:close/>
                </a:path>
                <a:path w="121285" h="195579">
                  <a:moveTo>
                    <a:pt x="1523" y="175260"/>
                  </a:moveTo>
                  <a:lnTo>
                    <a:pt x="1447" y="175031"/>
                  </a:lnTo>
                  <a:lnTo>
                    <a:pt x="761" y="175260"/>
                  </a:lnTo>
                  <a:lnTo>
                    <a:pt x="1523" y="175260"/>
                  </a:lnTo>
                  <a:close/>
                </a:path>
                <a:path w="121285" h="195579">
                  <a:moveTo>
                    <a:pt x="49529" y="138684"/>
                  </a:moveTo>
                  <a:lnTo>
                    <a:pt x="45719" y="5333"/>
                  </a:lnTo>
                  <a:lnTo>
                    <a:pt x="37337" y="0"/>
                  </a:lnTo>
                  <a:lnTo>
                    <a:pt x="32765" y="134874"/>
                  </a:lnTo>
                  <a:lnTo>
                    <a:pt x="33527" y="135636"/>
                  </a:lnTo>
                  <a:lnTo>
                    <a:pt x="33527" y="152233"/>
                  </a:lnTo>
                  <a:lnTo>
                    <a:pt x="39945" y="146696"/>
                  </a:lnTo>
                  <a:lnTo>
                    <a:pt x="49529" y="138684"/>
                  </a:lnTo>
                  <a:close/>
                </a:path>
                <a:path w="121285" h="195579">
                  <a:moveTo>
                    <a:pt x="76961" y="176972"/>
                  </a:moveTo>
                  <a:lnTo>
                    <a:pt x="76961" y="151638"/>
                  </a:lnTo>
                  <a:lnTo>
                    <a:pt x="66520" y="159043"/>
                  </a:lnTo>
                  <a:lnTo>
                    <a:pt x="56864" y="167449"/>
                  </a:lnTo>
                  <a:lnTo>
                    <a:pt x="47922" y="176712"/>
                  </a:lnTo>
                  <a:lnTo>
                    <a:pt x="39623" y="186690"/>
                  </a:lnTo>
                  <a:lnTo>
                    <a:pt x="39623" y="192024"/>
                  </a:lnTo>
                  <a:lnTo>
                    <a:pt x="40385" y="195072"/>
                  </a:lnTo>
                  <a:lnTo>
                    <a:pt x="76961" y="176972"/>
                  </a:lnTo>
                  <a:close/>
                </a:path>
                <a:path w="121285" h="195579">
                  <a:moveTo>
                    <a:pt x="121157" y="29718"/>
                  </a:moveTo>
                  <a:lnTo>
                    <a:pt x="84581" y="28955"/>
                  </a:lnTo>
                  <a:lnTo>
                    <a:pt x="76199" y="150876"/>
                  </a:lnTo>
                  <a:lnTo>
                    <a:pt x="76961" y="151638"/>
                  </a:lnTo>
                  <a:lnTo>
                    <a:pt x="76961" y="176972"/>
                  </a:lnTo>
                  <a:lnTo>
                    <a:pt x="114299" y="158496"/>
                  </a:lnTo>
                  <a:lnTo>
                    <a:pt x="114299" y="133350"/>
                  </a:lnTo>
                  <a:lnTo>
                    <a:pt x="121157" y="297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grpSp>
          <p:nvGrpSpPr>
            <p:cNvPr id="1068" name="Group 1067"/>
            <p:cNvGrpSpPr/>
            <p:nvPr/>
          </p:nvGrpSpPr>
          <p:grpSpPr>
            <a:xfrm>
              <a:off x="4347094" y="6750050"/>
              <a:ext cx="255777" cy="251460"/>
              <a:chOff x="5118862" y="5316613"/>
              <a:chExt cx="255777" cy="251460"/>
            </a:xfrm>
          </p:grpSpPr>
          <p:sp>
            <p:nvSpPr>
              <p:cNvPr id="1069" name="object 915"/>
              <p:cNvSpPr/>
              <p:nvPr/>
            </p:nvSpPr>
            <p:spPr>
              <a:xfrm>
                <a:off x="5118862" y="5334139"/>
                <a:ext cx="220979" cy="220979"/>
              </a:xfrm>
              <a:custGeom>
                <a:avLst/>
                <a:gdLst/>
                <a:ahLst/>
                <a:cxnLst/>
                <a:rect l="l" t="t" r="r" b="b"/>
                <a:pathLst>
                  <a:path w="220979" h="220979">
                    <a:moveTo>
                      <a:pt x="0" y="0"/>
                    </a:moveTo>
                    <a:lnTo>
                      <a:pt x="220979" y="220979"/>
                    </a:lnTo>
                  </a:path>
                </a:pathLst>
              </a:custGeom>
              <a:ln w="19050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070" name="object 916"/>
              <p:cNvSpPr/>
              <p:nvPr/>
            </p:nvSpPr>
            <p:spPr>
              <a:xfrm>
                <a:off x="5121910" y="5316613"/>
                <a:ext cx="252729" cy="251460"/>
              </a:xfrm>
              <a:custGeom>
                <a:avLst/>
                <a:gdLst/>
                <a:ahLst/>
                <a:cxnLst/>
                <a:rect l="l" t="t" r="r" b="b"/>
                <a:pathLst>
                  <a:path w="252729" h="251460">
                    <a:moveTo>
                      <a:pt x="252222" y="0"/>
                    </a:moveTo>
                    <a:lnTo>
                      <a:pt x="0" y="251460"/>
                    </a:lnTo>
                  </a:path>
                </a:pathLst>
              </a:custGeom>
              <a:ln w="19050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</p:grpSp>
      <p:grpSp>
        <p:nvGrpSpPr>
          <p:cNvPr id="1071" name="Group 1070"/>
          <p:cNvGrpSpPr/>
          <p:nvPr/>
        </p:nvGrpSpPr>
        <p:grpSpPr>
          <a:xfrm>
            <a:off x="746014" y="4906919"/>
            <a:ext cx="242872" cy="221201"/>
            <a:chOff x="4347094" y="6750050"/>
            <a:chExt cx="255777" cy="251460"/>
          </a:xfrm>
        </p:grpSpPr>
        <p:sp>
          <p:nvSpPr>
            <p:cNvPr id="1072" name="object 629"/>
            <p:cNvSpPr/>
            <p:nvPr/>
          </p:nvSpPr>
          <p:spPr>
            <a:xfrm>
              <a:off x="4395576" y="6778082"/>
              <a:ext cx="121285" cy="195580"/>
            </a:xfrm>
            <a:custGeom>
              <a:avLst/>
              <a:gdLst/>
              <a:ahLst/>
              <a:cxnLst/>
              <a:rect l="l" t="t" r="r" b="b"/>
              <a:pathLst>
                <a:path w="121285" h="195579">
                  <a:moveTo>
                    <a:pt x="33527" y="152233"/>
                  </a:moveTo>
                  <a:lnTo>
                    <a:pt x="33527" y="135636"/>
                  </a:lnTo>
                  <a:lnTo>
                    <a:pt x="24122" y="141910"/>
                  </a:lnTo>
                  <a:lnTo>
                    <a:pt x="15430" y="149256"/>
                  </a:lnTo>
                  <a:lnTo>
                    <a:pt x="7596" y="157603"/>
                  </a:lnTo>
                  <a:lnTo>
                    <a:pt x="761" y="166878"/>
                  </a:lnTo>
                  <a:lnTo>
                    <a:pt x="0" y="169926"/>
                  </a:lnTo>
                  <a:lnTo>
                    <a:pt x="761" y="172974"/>
                  </a:lnTo>
                  <a:lnTo>
                    <a:pt x="1447" y="175031"/>
                  </a:lnTo>
                  <a:lnTo>
                    <a:pt x="12191" y="171450"/>
                  </a:lnTo>
                  <a:lnTo>
                    <a:pt x="21347" y="163008"/>
                  </a:lnTo>
                  <a:lnTo>
                    <a:pt x="30575" y="154781"/>
                  </a:lnTo>
                  <a:lnTo>
                    <a:pt x="33527" y="152233"/>
                  </a:lnTo>
                  <a:close/>
                </a:path>
                <a:path w="121285" h="195579">
                  <a:moveTo>
                    <a:pt x="1523" y="175260"/>
                  </a:moveTo>
                  <a:lnTo>
                    <a:pt x="1447" y="175031"/>
                  </a:lnTo>
                  <a:lnTo>
                    <a:pt x="761" y="175260"/>
                  </a:lnTo>
                  <a:lnTo>
                    <a:pt x="1523" y="175260"/>
                  </a:lnTo>
                  <a:close/>
                </a:path>
                <a:path w="121285" h="195579">
                  <a:moveTo>
                    <a:pt x="49529" y="138684"/>
                  </a:moveTo>
                  <a:lnTo>
                    <a:pt x="45719" y="5333"/>
                  </a:lnTo>
                  <a:lnTo>
                    <a:pt x="37337" y="0"/>
                  </a:lnTo>
                  <a:lnTo>
                    <a:pt x="32765" y="134874"/>
                  </a:lnTo>
                  <a:lnTo>
                    <a:pt x="33527" y="135636"/>
                  </a:lnTo>
                  <a:lnTo>
                    <a:pt x="33527" y="152233"/>
                  </a:lnTo>
                  <a:lnTo>
                    <a:pt x="39945" y="146696"/>
                  </a:lnTo>
                  <a:lnTo>
                    <a:pt x="49529" y="138684"/>
                  </a:lnTo>
                  <a:close/>
                </a:path>
                <a:path w="121285" h="195579">
                  <a:moveTo>
                    <a:pt x="76961" y="176972"/>
                  </a:moveTo>
                  <a:lnTo>
                    <a:pt x="76961" y="151638"/>
                  </a:lnTo>
                  <a:lnTo>
                    <a:pt x="66520" y="159043"/>
                  </a:lnTo>
                  <a:lnTo>
                    <a:pt x="56864" y="167449"/>
                  </a:lnTo>
                  <a:lnTo>
                    <a:pt x="47922" y="176712"/>
                  </a:lnTo>
                  <a:lnTo>
                    <a:pt x="39623" y="186690"/>
                  </a:lnTo>
                  <a:lnTo>
                    <a:pt x="39623" y="192024"/>
                  </a:lnTo>
                  <a:lnTo>
                    <a:pt x="40385" y="195072"/>
                  </a:lnTo>
                  <a:lnTo>
                    <a:pt x="76961" y="176972"/>
                  </a:lnTo>
                  <a:close/>
                </a:path>
                <a:path w="121285" h="195579">
                  <a:moveTo>
                    <a:pt x="121157" y="29718"/>
                  </a:moveTo>
                  <a:lnTo>
                    <a:pt x="84581" y="28955"/>
                  </a:lnTo>
                  <a:lnTo>
                    <a:pt x="76199" y="150876"/>
                  </a:lnTo>
                  <a:lnTo>
                    <a:pt x="76961" y="151638"/>
                  </a:lnTo>
                  <a:lnTo>
                    <a:pt x="76961" y="176972"/>
                  </a:lnTo>
                  <a:lnTo>
                    <a:pt x="114299" y="158496"/>
                  </a:lnTo>
                  <a:lnTo>
                    <a:pt x="114299" y="133350"/>
                  </a:lnTo>
                  <a:lnTo>
                    <a:pt x="121157" y="297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grpSp>
          <p:nvGrpSpPr>
            <p:cNvPr id="1073" name="Group 1072"/>
            <p:cNvGrpSpPr/>
            <p:nvPr/>
          </p:nvGrpSpPr>
          <p:grpSpPr>
            <a:xfrm>
              <a:off x="4347094" y="6750050"/>
              <a:ext cx="255777" cy="251460"/>
              <a:chOff x="5118862" y="5316613"/>
              <a:chExt cx="255777" cy="251460"/>
            </a:xfrm>
          </p:grpSpPr>
          <p:sp>
            <p:nvSpPr>
              <p:cNvPr id="1074" name="object 915"/>
              <p:cNvSpPr/>
              <p:nvPr/>
            </p:nvSpPr>
            <p:spPr>
              <a:xfrm>
                <a:off x="5118862" y="5334139"/>
                <a:ext cx="220979" cy="220979"/>
              </a:xfrm>
              <a:custGeom>
                <a:avLst/>
                <a:gdLst/>
                <a:ahLst/>
                <a:cxnLst/>
                <a:rect l="l" t="t" r="r" b="b"/>
                <a:pathLst>
                  <a:path w="220979" h="220979">
                    <a:moveTo>
                      <a:pt x="0" y="0"/>
                    </a:moveTo>
                    <a:lnTo>
                      <a:pt x="220979" y="220979"/>
                    </a:lnTo>
                  </a:path>
                </a:pathLst>
              </a:custGeom>
              <a:ln w="19050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075" name="object 916"/>
              <p:cNvSpPr/>
              <p:nvPr/>
            </p:nvSpPr>
            <p:spPr>
              <a:xfrm>
                <a:off x="5121910" y="5316613"/>
                <a:ext cx="252729" cy="251460"/>
              </a:xfrm>
              <a:custGeom>
                <a:avLst/>
                <a:gdLst/>
                <a:ahLst/>
                <a:cxnLst/>
                <a:rect l="l" t="t" r="r" b="b"/>
                <a:pathLst>
                  <a:path w="252729" h="251460">
                    <a:moveTo>
                      <a:pt x="252222" y="0"/>
                    </a:moveTo>
                    <a:lnTo>
                      <a:pt x="0" y="251460"/>
                    </a:lnTo>
                  </a:path>
                </a:pathLst>
              </a:custGeom>
              <a:ln w="19050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</p:grpSp>
      <p:grpSp>
        <p:nvGrpSpPr>
          <p:cNvPr id="1076" name="Group 1075"/>
          <p:cNvGrpSpPr/>
          <p:nvPr/>
        </p:nvGrpSpPr>
        <p:grpSpPr>
          <a:xfrm>
            <a:off x="4187887" y="4299208"/>
            <a:ext cx="242872" cy="221201"/>
            <a:chOff x="4347094" y="6750050"/>
            <a:chExt cx="255777" cy="251460"/>
          </a:xfrm>
        </p:grpSpPr>
        <p:sp>
          <p:nvSpPr>
            <p:cNvPr id="1077" name="object 629"/>
            <p:cNvSpPr/>
            <p:nvPr/>
          </p:nvSpPr>
          <p:spPr>
            <a:xfrm>
              <a:off x="4395576" y="6778082"/>
              <a:ext cx="121285" cy="195580"/>
            </a:xfrm>
            <a:custGeom>
              <a:avLst/>
              <a:gdLst/>
              <a:ahLst/>
              <a:cxnLst/>
              <a:rect l="l" t="t" r="r" b="b"/>
              <a:pathLst>
                <a:path w="121285" h="195579">
                  <a:moveTo>
                    <a:pt x="33527" y="152233"/>
                  </a:moveTo>
                  <a:lnTo>
                    <a:pt x="33527" y="135636"/>
                  </a:lnTo>
                  <a:lnTo>
                    <a:pt x="24122" y="141910"/>
                  </a:lnTo>
                  <a:lnTo>
                    <a:pt x="15430" y="149256"/>
                  </a:lnTo>
                  <a:lnTo>
                    <a:pt x="7596" y="157603"/>
                  </a:lnTo>
                  <a:lnTo>
                    <a:pt x="761" y="166878"/>
                  </a:lnTo>
                  <a:lnTo>
                    <a:pt x="0" y="169926"/>
                  </a:lnTo>
                  <a:lnTo>
                    <a:pt x="761" y="172974"/>
                  </a:lnTo>
                  <a:lnTo>
                    <a:pt x="1447" y="175031"/>
                  </a:lnTo>
                  <a:lnTo>
                    <a:pt x="12191" y="171450"/>
                  </a:lnTo>
                  <a:lnTo>
                    <a:pt x="21347" y="163008"/>
                  </a:lnTo>
                  <a:lnTo>
                    <a:pt x="30575" y="154781"/>
                  </a:lnTo>
                  <a:lnTo>
                    <a:pt x="33527" y="152233"/>
                  </a:lnTo>
                  <a:close/>
                </a:path>
                <a:path w="121285" h="195579">
                  <a:moveTo>
                    <a:pt x="1523" y="175260"/>
                  </a:moveTo>
                  <a:lnTo>
                    <a:pt x="1447" y="175031"/>
                  </a:lnTo>
                  <a:lnTo>
                    <a:pt x="761" y="175260"/>
                  </a:lnTo>
                  <a:lnTo>
                    <a:pt x="1523" y="175260"/>
                  </a:lnTo>
                  <a:close/>
                </a:path>
                <a:path w="121285" h="195579">
                  <a:moveTo>
                    <a:pt x="49529" y="138684"/>
                  </a:moveTo>
                  <a:lnTo>
                    <a:pt x="45719" y="5333"/>
                  </a:lnTo>
                  <a:lnTo>
                    <a:pt x="37337" y="0"/>
                  </a:lnTo>
                  <a:lnTo>
                    <a:pt x="32765" y="134874"/>
                  </a:lnTo>
                  <a:lnTo>
                    <a:pt x="33527" y="135636"/>
                  </a:lnTo>
                  <a:lnTo>
                    <a:pt x="33527" y="152233"/>
                  </a:lnTo>
                  <a:lnTo>
                    <a:pt x="39945" y="146696"/>
                  </a:lnTo>
                  <a:lnTo>
                    <a:pt x="49529" y="138684"/>
                  </a:lnTo>
                  <a:close/>
                </a:path>
                <a:path w="121285" h="195579">
                  <a:moveTo>
                    <a:pt x="76961" y="176972"/>
                  </a:moveTo>
                  <a:lnTo>
                    <a:pt x="76961" y="151638"/>
                  </a:lnTo>
                  <a:lnTo>
                    <a:pt x="66520" y="159043"/>
                  </a:lnTo>
                  <a:lnTo>
                    <a:pt x="56864" y="167449"/>
                  </a:lnTo>
                  <a:lnTo>
                    <a:pt x="47922" y="176712"/>
                  </a:lnTo>
                  <a:lnTo>
                    <a:pt x="39623" y="186690"/>
                  </a:lnTo>
                  <a:lnTo>
                    <a:pt x="39623" y="192024"/>
                  </a:lnTo>
                  <a:lnTo>
                    <a:pt x="40385" y="195072"/>
                  </a:lnTo>
                  <a:lnTo>
                    <a:pt x="76961" y="176972"/>
                  </a:lnTo>
                  <a:close/>
                </a:path>
                <a:path w="121285" h="195579">
                  <a:moveTo>
                    <a:pt x="121157" y="29718"/>
                  </a:moveTo>
                  <a:lnTo>
                    <a:pt x="84581" y="28955"/>
                  </a:lnTo>
                  <a:lnTo>
                    <a:pt x="76199" y="150876"/>
                  </a:lnTo>
                  <a:lnTo>
                    <a:pt x="76961" y="151638"/>
                  </a:lnTo>
                  <a:lnTo>
                    <a:pt x="76961" y="176972"/>
                  </a:lnTo>
                  <a:lnTo>
                    <a:pt x="114299" y="158496"/>
                  </a:lnTo>
                  <a:lnTo>
                    <a:pt x="114299" y="133350"/>
                  </a:lnTo>
                  <a:lnTo>
                    <a:pt x="121157" y="297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grpSp>
          <p:nvGrpSpPr>
            <p:cNvPr id="1078" name="Group 1077"/>
            <p:cNvGrpSpPr/>
            <p:nvPr/>
          </p:nvGrpSpPr>
          <p:grpSpPr>
            <a:xfrm>
              <a:off x="4347094" y="6750050"/>
              <a:ext cx="255777" cy="251460"/>
              <a:chOff x="5118862" y="5316613"/>
              <a:chExt cx="255777" cy="251460"/>
            </a:xfrm>
          </p:grpSpPr>
          <p:sp>
            <p:nvSpPr>
              <p:cNvPr id="1079" name="object 915"/>
              <p:cNvSpPr/>
              <p:nvPr/>
            </p:nvSpPr>
            <p:spPr>
              <a:xfrm>
                <a:off x="5118862" y="5334139"/>
                <a:ext cx="220979" cy="220979"/>
              </a:xfrm>
              <a:custGeom>
                <a:avLst/>
                <a:gdLst/>
                <a:ahLst/>
                <a:cxnLst/>
                <a:rect l="l" t="t" r="r" b="b"/>
                <a:pathLst>
                  <a:path w="220979" h="220979">
                    <a:moveTo>
                      <a:pt x="0" y="0"/>
                    </a:moveTo>
                    <a:lnTo>
                      <a:pt x="220979" y="220979"/>
                    </a:lnTo>
                  </a:path>
                </a:pathLst>
              </a:custGeom>
              <a:ln w="19050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080" name="object 916"/>
              <p:cNvSpPr/>
              <p:nvPr/>
            </p:nvSpPr>
            <p:spPr>
              <a:xfrm>
                <a:off x="5121910" y="5316613"/>
                <a:ext cx="252729" cy="251460"/>
              </a:xfrm>
              <a:custGeom>
                <a:avLst/>
                <a:gdLst/>
                <a:ahLst/>
                <a:cxnLst/>
                <a:rect l="l" t="t" r="r" b="b"/>
                <a:pathLst>
                  <a:path w="252729" h="251460">
                    <a:moveTo>
                      <a:pt x="252222" y="0"/>
                    </a:moveTo>
                    <a:lnTo>
                      <a:pt x="0" y="251460"/>
                    </a:lnTo>
                  </a:path>
                </a:pathLst>
              </a:custGeom>
              <a:ln w="19050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</p:grpSp>
      <p:grpSp>
        <p:nvGrpSpPr>
          <p:cNvPr id="1081" name="Group 1080"/>
          <p:cNvGrpSpPr/>
          <p:nvPr/>
        </p:nvGrpSpPr>
        <p:grpSpPr>
          <a:xfrm>
            <a:off x="3033436" y="4906919"/>
            <a:ext cx="242872" cy="221201"/>
            <a:chOff x="4347094" y="6750050"/>
            <a:chExt cx="255777" cy="251460"/>
          </a:xfrm>
        </p:grpSpPr>
        <p:sp>
          <p:nvSpPr>
            <p:cNvPr id="1082" name="object 629"/>
            <p:cNvSpPr/>
            <p:nvPr/>
          </p:nvSpPr>
          <p:spPr>
            <a:xfrm>
              <a:off x="4395576" y="6778082"/>
              <a:ext cx="121285" cy="195580"/>
            </a:xfrm>
            <a:custGeom>
              <a:avLst/>
              <a:gdLst/>
              <a:ahLst/>
              <a:cxnLst/>
              <a:rect l="l" t="t" r="r" b="b"/>
              <a:pathLst>
                <a:path w="121285" h="195579">
                  <a:moveTo>
                    <a:pt x="33527" y="152233"/>
                  </a:moveTo>
                  <a:lnTo>
                    <a:pt x="33527" y="135636"/>
                  </a:lnTo>
                  <a:lnTo>
                    <a:pt x="24122" y="141910"/>
                  </a:lnTo>
                  <a:lnTo>
                    <a:pt x="15430" y="149256"/>
                  </a:lnTo>
                  <a:lnTo>
                    <a:pt x="7596" y="157603"/>
                  </a:lnTo>
                  <a:lnTo>
                    <a:pt x="761" y="166878"/>
                  </a:lnTo>
                  <a:lnTo>
                    <a:pt x="0" y="169926"/>
                  </a:lnTo>
                  <a:lnTo>
                    <a:pt x="761" y="172974"/>
                  </a:lnTo>
                  <a:lnTo>
                    <a:pt x="1447" y="175031"/>
                  </a:lnTo>
                  <a:lnTo>
                    <a:pt x="12191" y="171450"/>
                  </a:lnTo>
                  <a:lnTo>
                    <a:pt x="21347" y="163008"/>
                  </a:lnTo>
                  <a:lnTo>
                    <a:pt x="30575" y="154781"/>
                  </a:lnTo>
                  <a:lnTo>
                    <a:pt x="33527" y="152233"/>
                  </a:lnTo>
                  <a:close/>
                </a:path>
                <a:path w="121285" h="195579">
                  <a:moveTo>
                    <a:pt x="1523" y="175260"/>
                  </a:moveTo>
                  <a:lnTo>
                    <a:pt x="1447" y="175031"/>
                  </a:lnTo>
                  <a:lnTo>
                    <a:pt x="761" y="175260"/>
                  </a:lnTo>
                  <a:lnTo>
                    <a:pt x="1523" y="175260"/>
                  </a:lnTo>
                  <a:close/>
                </a:path>
                <a:path w="121285" h="195579">
                  <a:moveTo>
                    <a:pt x="49529" y="138684"/>
                  </a:moveTo>
                  <a:lnTo>
                    <a:pt x="45719" y="5333"/>
                  </a:lnTo>
                  <a:lnTo>
                    <a:pt x="37337" y="0"/>
                  </a:lnTo>
                  <a:lnTo>
                    <a:pt x="32765" y="134874"/>
                  </a:lnTo>
                  <a:lnTo>
                    <a:pt x="33527" y="135636"/>
                  </a:lnTo>
                  <a:lnTo>
                    <a:pt x="33527" y="152233"/>
                  </a:lnTo>
                  <a:lnTo>
                    <a:pt x="39945" y="146696"/>
                  </a:lnTo>
                  <a:lnTo>
                    <a:pt x="49529" y="138684"/>
                  </a:lnTo>
                  <a:close/>
                </a:path>
                <a:path w="121285" h="195579">
                  <a:moveTo>
                    <a:pt x="76961" y="176972"/>
                  </a:moveTo>
                  <a:lnTo>
                    <a:pt x="76961" y="151638"/>
                  </a:lnTo>
                  <a:lnTo>
                    <a:pt x="66520" y="159043"/>
                  </a:lnTo>
                  <a:lnTo>
                    <a:pt x="56864" y="167449"/>
                  </a:lnTo>
                  <a:lnTo>
                    <a:pt x="47922" y="176712"/>
                  </a:lnTo>
                  <a:lnTo>
                    <a:pt x="39623" y="186690"/>
                  </a:lnTo>
                  <a:lnTo>
                    <a:pt x="39623" y="192024"/>
                  </a:lnTo>
                  <a:lnTo>
                    <a:pt x="40385" y="195072"/>
                  </a:lnTo>
                  <a:lnTo>
                    <a:pt x="76961" y="176972"/>
                  </a:lnTo>
                  <a:close/>
                </a:path>
                <a:path w="121285" h="195579">
                  <a:moveTo>
                    <a:pt x="121157" y="29718"/>
                  </a:moveTo>
                  <a:lnTo>
                    <a:pt x="84581" y="28955"/>
                  </a:lnTo>
                  <a:lnTo>
                    <a:pt x="76199" y="150876"/>
                  </a:lnTo>
                  <a:lnTo>
                    <a:pt x="76961" y="151638"/>
                  </a:lnTo>
                  <a:lnTo>
                    <a:pt x="76961" y="176972"/>
                  </a:lnTo>
                  <a:lnTo>
                    <a:pt x="114299" y="158496"/>
                  </a:lnTo>
                  <a:lnTo>
                    <a:pt x="114299" y="133350"/>
                  </a:lnTo>
                  <a:lnTo>
                    <a:pt x="121157" y="297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grpSp>
          <p:nvGrpSpPr>
            <p:cNvPr id="1083" name="Group 1082"/>
            <p:cNvGrpSpPr/>
            <p:nvPr/>
          </p:nvGrpSpPr>
          <p:grpSpPr>
            <a:xfrm>
              <a:off x="4347094" y="6750050"/>
              <a:ext cx="255777" cy="251460"/>
              <a:chOff x="5118862" y="5316613"/>
              <a:chExt cx="255777" cy="251460"/>
            </a:xfrm>
          </p:grpSpPr>
          <p:sp>
            <p:nvSpPr>
              <p:cNvPr id="1084" name="object 915"/>
              <p:cNvSpPr/>
              <p:nvPr/>
            </p:nvSpPr>
            <p:spPr>
              <a:xfrm>
                <a:off x="5118862" y="5334139"/>
                <a:ext cx="220979" cy="220979"/>
              </a:xfrm>
              <a:custGeom>
                <a:avLst/>
                <a:gdLst/>
                <a:ahLst/>
                <a:cxnLst/>
                <a:rect l="l" t="t" r="r" b="b"/>
                <a:pathLst>
                  <a:path w="220979" h="220979">
                    <a:moveTo>
                      <a:pt x="0" y="0"/>
                    </a:moveTo>
                    <a:lnTo>
                      <a:pt x="220979" y="220979"/>
                    </a:lnTo>
                  </a:path>
                </a:pathLst>
              </a:custGeom>
              <a:ln w="19050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085" name="object 916"/>
              <p:cNvSpPr/>
              <p:nvPr/>
            </p:nvSpPr>
            <p:spPr>
              <a:xfrm>
                <a:off x="5121910" y="5316613"/>
                <a:ext cx="252729" cy="251460"/>
              </a:xfrm>
              <a:custGeom>
                <a:avLst/>
                <a:gdLst/>
                <a:ahLst/>
                <a:cxnLst/>
                <a:rect l="l" t="t" r="r" b="b"/>
                <a:pathLst>
                  <a:path w="252729" h="251460">
                    <a:moveTo>
                      <a:pt x="252222" y="0"/>
                    </a:moveTo>
                    <a:lnTo>
                      <a:pt x="0" y="251460"/>
                    </a:lnTo>
                  </a:path>
                </a:pathLst>
              </a:custGeom>
              <a:ln w="19050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</p:grpSp>
      <p:grpSp>
        <p:nvGrpSpPr>
          <p:cNvPr id="1086" name="Group 1085"/>
          <p:cNvGrpSpPr/>
          <p:nvPr/>
        </p:nvGrpSpPr>
        <p:grpSpPr>
          <a:xfrm>
            <a:off x="3398522" y="4893126"/>
            <a:ext cx="242872" cy="221201"/>
            <a:chOff x="4347094" y="6750050"/>
            <a:chExt cx="255777" cy="251460"/>
          </a:xfrm>
        </p:grpSpPr>
        <p:sp>
          <p:nvSpPr>
            <p:cNvPr id="1087" name="object 629"/>
            <p:cNvSpPr/>
            <p:nvPr/>
          </p:nvSpPr>
          <p:spPr>
            <a:xfrm>
              <a:off x="4395576" y="6778082"/>
              <a:ext cx="121285" cy="195580"/>
            </a:xfrm>
            <a:custGeom>
              <a:avLst/>
              <a:gdLst/>
              <a:ahLst/>
              <a:cxnLst/>
              <a:rect l="l" t="t" r="r" b="b"/>
              <a:pathLst>
                <a:path w="121285" h="195579">
                  <a:moveTo>
                    <a:pt x="33527" y="152233"/>
                  </a:moveTo>
                  <a:lnTo>
                    <a:pt x="33527" y="135636"/>
                  </a:lnTo>
                  <a:lnTo>
                    <a:pt x="24122" y="141910"/>
                  </a:lnTo>
                  <a:lnTo>
                    <a:pt x="15430" y="149256"/>
                  </a:lnTo>
                  <a:lnTo>
                    <a:pt x="7596" y="157603"/>
                  </a:lnTo>
                  <a:lnTo>
                    <a:pt x="761" y="166878"/>
                  </a:lnTo>
                  <a:lnTo>
                    <a:pt x="0" y="169926"/>
                  </a:lnTo>
                  <a:lnTo>
                    <a:pt x="761" y="172974"/>
                  </a:lnTo>
                  <a:lnTo>
                    <a:pt x="1447" y="175031"/>
                  </a:lnTo>
                  <a:lnTo>
                    <a:pt x="12191" y="171450"/>
                  </a:lnTo>
                  <a:lnTo>
                    <a:pt x="21347" y="163008"/>
                  </a:lnTo>
                  <a:lnTo>
                    <a:pt x="30575" y="154781"/>
                  </a:lnTo>
                  <a:lnTo>
                    <a:pt x="33527" y="152233"/>
                  </a:lnTo>
                  <a:close/>
                </a:path>
                <a:path w="121285" h="195579">
                  <a:moveTo>
                    <a:pt x="1523" y="175260"/>
                  </a:moveTo>
                  <a:lnTo>
                    <a:pt x="1447" y="175031"/>
                  </a:lnTo>
                  <a:lnTo>
                    <a:pt x="761" y="175260"/>
                  </a:lnTo>
                  <a:lnTo>
                    <a:pt x="1523" y="175260"/>
                  </a:lnTo>
                  <a:close/>
                </a:path>
                <a:path w="121285" h="195579">
                  <a:moveTo>
                    <a:pt x="49529" y="138684"/>
                  </a:moveTo>
                  <a:lnTo>
                    <a:pt x="45719" y="5333"/>
                  </a:lnTo>
                  <a:lnTo>
                    <a:pt x="37337" y="0"/>
                  </a:lnTo>
                  <a:lnTo>
                    <a:pt x="32765" y="134874"/>
                  </a:lnTo>
                  <a:lnTo>
                    <a:pt x="33527" y="135636"/>
                  </a:lnTo>
                  <a:lnTo>
                    <a:pt x="33527" y="152233"/>
                  </a:lnTo>
                  <a:lnTo>
                    <a:pt x="39945" y="146696"/>
                  </a:lnTo>
                  <a:lnTo>
                    <a:pt x="49529" y="138684"/>
                  </a:lnTo>
                  <a:close/>
                </a:path>
                <a:path w="121285" h="195579">
                  <a:moveTo>
                    <a:pt x="76961" y="176972"/>
                  </a:moveTo>
                  <a:lnTo>
                    <a:pt x="76961" y="151638"/>
                  </a:lnTo>
                  <a:lnTo>
                    <a:pt x="66520" y="159043"/>
                  </a:lnTo>
                  <a:lnTo>
                    <a:pt x="56864" y="167449"/>
                  </a:lnTo>
                  <a:lnTo>
                    <a:pt x="47922" y="176712"/>
                  </a:lnTo>
                  <a:lnTo>
                    <a:pt x="39623" y="186690"/>
                  </a:lnTo>
                  <a:lnTo>
                    <a:pt x="39623" y="192024"/>
                  </a:lnTo>
                  <a:lnTo>
                    <a:pt x="40385" y="195072"/>
                  </a:lnTo>
                  <a:lnTo>
                    <a:pt x="76961" y="176972"/>
                  </a:lnTo>
                  <a:close/>
                </a:path>
                <a:path w="121285" h="195579">
                  <a:moveTo>
                    <a:pt x="121157" y="29718"/>
                  </a:moveTo>
                  <a:lnTo>
                    <a:pt x="84581" y="28955"/>
                  </a:lnTo>
                  <a:lnTo>
                    <a:pt x="76199" y="150876"/>
                  </a:lnTo>
                  <a:lnTo>
                    <a:pt x="76961" y="151638"/>
                  </a:lnTo>
                  <a:lnTo>
                    <a:pt x="76961" y="176972"/>
                  </a:lnTo>
                  <a:lnTo>
                    <a:pt x="114299" y="158496"/>
                  </a:lnTo>
                  <a:lnTo>
                    <a:pt x="114299" y="133350"/>
                  </a:lnTo>
                  <a:lnTo>
                    <a:pt x="121157" y="2971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grpSp>
          <p:nvGrpSpPr>
            <p:cNvPr id="1088" name="Group 1087"/>
            <p:cNvGrpSpPr/>
            <p:nvPr/>
          </p:nvGrpSpPr>
          <p:grpSpPr>
            <a:xfrm>
              <a:off x="4347094" y="6750050"/>
              <a:ext cx="255777" cy="251460"/>
              <a:chOff x="5118862" y="5316613"/>
              <a:chExt cx="255777" cy="251460"/>
            </a:xfrm>
          </p:grpSpPr>
          <p:sp>
            <p:nvSpPr>
              <p:cNvPr id="1089" name="object 915"/>
              <p:cNvSpPr/>
              <p:nvPr/>
            </p:nvSpPr>
            <p:spPr>
              <a:xfrm>
                <a:off x="5118862" y="5334139"/>
                <a:ext cx="220979" cy="220979"/>
              </a:xfrm>
              <a:custGeom>
                <a:avLst/>
                <a:gdLst/>
                <a:ahLst/>
                <a:cxnLst/>
                <a:rect l="l" t="t" r="r" b="b"/>
                <a:pathLst>
                  <a:path w="220979" h="220979">
                    <a:moveTo>
                      <a:pt x="0" y="0"/>
                    </a:moveTo>
                    <a:lnTo>
                      <a:pt x="220979" y="220979"/>
                    </a:lnTo>
                  </a:path>
                </a:pathLst>
              </a:custGeom>
              <a:ln w="19050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090" name="object 916"/>
              <p:cNvSpPr/>
              <p:nvPr/>
            </p:nvSpPr>
            <p:spPr>
              <a:xfrm>
                <a:off x="5121910" y="5316613"/>
                <a:ext cx="252729" cy="251460"/>
              </a:xfrm>
              <a:custGeom>
                <a:avLst/>
                <a:gdLst/>
                <a:ahLst/>
                <a:cxnLst/>
                <a:rect l="l" t="t" r="r" b="b"/>
                <a:pathLst>
                  <a:path w="252729" h="251460">
                    <a:moveTo>
                      <a:pt x="252222" y="0"/>
                    </a:moveTo>
                    <a:lnTo>
                      <a:pt x="0" y="251460"/>
                    </a:lnTo>
                  </a:path>
                </a:pathLst>
              </a:custGeom>
              <a:ln w="19050">
                <a:solidFill>
                  <a:srgbClr val="FF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</p:grpSp>
      <p:sp>
        <p:nvSpPr>
          <p:cNvPr id="1029" name="object 1029"/>
          <p:cNvSpPr/>
          <p:nvPr/>
        </p:nvSpPr>
        <p:spPr>
          <a:xfrm>
            <a:off x="4216031" y="4687570"/>
            <a:ext cx="157480" cy="306705"/>
          </a:xfrm>
          <a:custGeom>
            <a:avLst/>
            <a:gdLst/>
            <a:ahLst/>
            <a:cxnLst/>
            <a:rect l="l" t="t" r="r" b="b"/>
            <a:pathLst>
              <a:path w="157479" h="306704">
                <a:moveTo>
                  <a:pt x="112775" y="2286"/>
                </a:moveTo>
                <a:lnTo>
                  <a:pt x="59435" y="0"/>
                </a:lnTo>
                <a:lnTo>
                  <a:pt x="51815" y="227076"/>
                </a:lnTo>
                <a:lnTo>
                  <a:pt x="0" y="225552"/>
                </a:lnTo>
                <a:lnTo>
                  <a:pt x="75437" y="306324"/>
                </a:lnTo>
                <a:lnTo>
                  <a:pt x="105155" y="278827"/>
                </a:lnTo>
                <a:lnTo>
                  <a:pt x="105155" y="228600"/>
                </a:lnTo>
                <a:lnTo>
                  <a:pt x="112775" y="2286"/>
                </a:lnTo>
                <a:close/>
              </a:path>
              <a:path w="157479" h="306704">
                <a:moveTo>
                  <a:pt x="156971" y="230886"/>
                </a:moveTo>
                <a:lnTo>
                  <a:pt x="105155" y="228600"/>
                </a:lnTo>
                <a:lnTo>
                  <a:pt x="105155" y="278827"/>
                </a:lnTo>
                <a:lnTo>
                  <a:pt x="156971" y="230886"/>
                </a:lnTo>
                <a:close/>
              </a:path>
            </a:pathLst>
          </a:custGeom>
          <a:solidFill>
            <a:srgbClr val="E8EEF7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30" name="object 1030"/>
          <p:cNvSpPr/>
          <p:nvPr/>
        </p:nvSpPr>
        <p:spPr>
          <a:xfrm>
            <a:off x="4216031" y="4687570"/>
            <a:ext cx="157480" cy="306705"/>
          </a:xfrm>
          <a:custGeom>
            <a:avLst/>
            <a:gdLst/>
            <a:ahLst/>
            <a:cxnLst/>
            <a:rect l="l" t="t" r="r" b="b"/>
            <a:pathLst>
              <a:path w="157479" h="306704">
                <a:moveTo>
                  <a:pt x="75437" y="306324"/>
                </a:moveTo>
                <a:lnTo>
                  <a:pt x="156971" y="230886"/>
                </a:lnTo>
                <a:lnTo>
                  <a:pt x="105155" y="228600"/>
                </a:lnTo>
                <a:lnTo>
                  <a:pt x="112775" y="2286"/>
                </a:lnTo>
                <a:lnTo>
                  <a:pt x="59435" y="0"/>
                </a:lnTo>
                <a:lnTo>
                  <a:pt x="51815" y="227076"/>
                </a:lnTo>
                <a:lnTo>
                  <a:pt x="0" y="225552"/>
                </a:lnTo>
                <a:lnTo>
                  <a:pt x="75437" y="306324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091" name="Picture 1090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87922" y="5576442"/>
            <a:ext cx="969898" cy="543411"/>
          </a:xfrm>
          <a:prstGeom prst="rect">
            <a:avLst/>
          </a:prstGeom>
        </p:spPr>
      </p:pic>
      <p:pic>
        <p:nvPicPr>
          <p:cNvPr id="1095" name="Picture 109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689309" y="5578399"/>
            <a:ext cx="200286" cy="539496"/>
          </a:xfrm>
          <a:prstGeom prst="rect">
            <a:avLst/>
          </a:prstGeom>
        </p:spPr>
      </p:pic>
      <p:grpSp>
        <p:nvGrpSpPr>
          <p:cNvPr id="1097" name="Group 1096"/>
          <p:cNvGrpSpPr/>
          <p:nvPr/>
        </p:nvGrpSpPr>
        <p:grpSpPr>
          <a:xfrm>
            <a:off x="3082293" y="5613197"/>
            <a:ext cx="156210" cy="469900"/>
            <a:chOff x="3441077" y="5608573"/>
            <a:chExt cx="156210" cy="469900"/>
          </a:xfrm>
        </p:grpSpPr>
        <p:sp>
          <p:nvSpPr>
            <p:cNvPr id="1098" name="object 984"/>
            <p:cNvSpPr/>
            <p:nvPr/>
          </p:nvSpPr>
          <p:spPr>
            <a:xfrm>
              <a:off x="3444125" y="5858509"/>
              <a:ext cx="41148" cy="4876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99" name="object 985"/>
            <p:cNvSpPr/>
            <p:nvPr/>
          </p:nvSpPr>
          <p:spPr>
            <a:xfrm>
              <a:off x="3441077" y="5700966"/>
              <a:ext cx="121158" cy="375475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00" name="object 986"/>
            <p:cNvSpPr/>
            <p:nvPr/>
          </p:nvSpPr>
          <p:spPr>
            <a:xfrm>
              <a:off x="3466223" y="5883656"/>
              <a:ext cx="121285" cy="194310"/>
            </a:xfrm>
            <a:custGeom>
              <a:avLst/>
              <a:gdLst/>
              <a:ahLst/>
              <a:cxnLst/>
              <a:rect l="l" t="t" r="r" b="b"/>
              <a:pathLst>
                <a:path w="121285" h="194310">
                  <a:moveTo>
                    <a:pt x="49529" y="138683"/>
                  </a:moveTo>
                  <a:lnTo>
                    <a:pt x="49529" y="137921"/>
                  </a:lnTo>
                  <a:lnTo>
                    <a:pt x="45719" y="4571"/>
                  </a:lnTo>
                  <a:lnTo>
                    <a:pt x="38099" y="0"/>
                  </a:lnTo>
                  <a:lnTo>
                    <a:pt x="33527" y="134111"/>
                  </a:lnTo>
                  <a:lnTo>
                    <a:pt x="33527" y="134873"/>
                  </a:lnTo>
                  <a:lnTo>
                    <a:pt x="24122" y="141148"/>
                  </a:lnTo>
                  <a:lnTo>
                    <a:pt x="15430" y="148494"/>
                  </a:lnTo>
                  <a:lnTo>
                    <a:pt x="7596" y="156841"/>
                  </a:lnTo>
                  <a:lnTo>
                    <a:pt x="761" y="166115"/>
                  </a:lnTo>
                  <a:lnTo>
                    <a:pt x="0" y="169163"/>
                  </a:lnTo>
                  <a:lnTo>
                    <a:pt x="761" y="172211"/>
                  </a:lnTo>
                  <a:lnTo>
                    <a:pt x="1523" y="174497"/>
                  </a:lnTo>
                  <a:lnTo>
                    <a:pt x="12191" y="170687"/>
                  </a:lnTo>
                  <a:lnTo>
                    <a:pt x="21455" y="162686"/>
                  </a:lnTo>
                  <a:lnTo>
                    <a:pt x="40385" y="146582"/>
                  </a:lnTo>
                  <a:lnTo>
                    <a:pt x="49529" y="138683"/>
                  </a:lnTo>
                  <a:close/>
                </a:path>
                <a:path w="121285" h="194310">
                  <a:moveTo>
                    <a:pt x="76961" y="176587"/>
                  </a:moveTo>
                  <a:lnTo>
                    <a:pt x="76961" y="150875"/>
                  </a:lnTo>
                  <a:lnTo>
                    <a:pt x="66520" y="158281"/>
                  </a:lnTo>
                  <a:lnTo>
                    <a:pt x="56864" y="166687"/>
                  </a:lnTo>
                  <a:lnTo>
                    <a:pt x="47922" y="175950"/>
                  </a:lnTo>
                  <a:lnTo>
                    <a:pt x="39623" y="185927"/>
                  </a:lnTo>
                  <a:lnTo>
                    <a:pt x="39623" y="188975"/>
                  </a:lnTo>
                  <a:lnTo>
                    <a:pt x="40385" y="192023"/>
                  </a:lnTo>
                  <a:lnTo>
                    <a:pt x="40385" y="194309"/>
                  </a:lnTo>
                  <a:lnTo>
                    <a:pt x="76961" y="176587"/>
                  </a:lnTo>
                  <a:close/>
                </a:path>
                <a:path w="121285" h="194310">
                  <a:moveTo>
                    <a:pt x="121157" y="29717"/>
                  </a:moveTo>
                  <a:lnTo>
                    <a:pt x="84581" y="28955"/>
                  </a:lnTo>
                  <a:lnTo>
                    <a:pt x="76199" y="150113"/>
                  </a:lnTo>
                  <a:lnTo>
                    <a:pt x="76961" y="150875"/>
                  </a:lnTo>
                  <a:lnTo>
                    <a:pt x="76961" y="176587"/>
                  </a:lnTo>
                  <a:lnTo>
                    <a:pt x="114299" y="158495"/>
                  </a:lnTo>
                  <a:lnTo>
                    <a:pt x="114299" y="132587"/>
                  </a:lnTo>
                  <a:lnTo>
                    <a:pt x="121157" y="29717"/>
                  </a:lnTo>
                  <a:close/>
                </a:path>
              </a:pathLst>
            </a:custGeom>
            <a:solidFill>
              <a:srgbClr val="7130A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01" name="object 987"/>
            <p:cNvSpPr/>
            <p:nvPr/>
          </p:nvSpPr>
          <p:spPr>
            <a:xfrm>
              <a:off x="3459365" y="5685214"/>
              <a:ext cx="134874" cy="7880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02" name="object 988"/>
            <p:cNvSpPr/>
            <p:nvPr/>
          </p:nvSpPr>
          <p:spPr>
            <a:xfrm>
              <a:off x="3551567" y="5888990"/>
              <a:ext cx="42672" cy="5029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03" name="object 989"/>
            <p:cNvSpPr/>
            <p:nvPr/>
          </p:nvSpPr>
          <p:spPr>
            <a:xfrm>
              <a:off x="3475367" y="5608573"/>
              <a:ext cx="85343" cy="8686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04" name="object 990"/>
            <p:cNvSpPr/>
            <p:nvPr/>
          </p:nvSpPr>
          <p:spPr>
            <a:xfrm>
              <a:off x="3487559" y="5681726"/>
              <a:ext cx="58419" cy="13970"/>
            </a:xfrm>
            <a:custGeom>
              <a:avLst/>
              <a:gdLst/>
              <a:ahLst/>
              <a:cxnLst/>
              <a:rect l="l" t="t" r="r" b="b"/>
              <a:pathLst>
                <a:path w="58420" h="13970">
                  <a:moveTo>
                    <a:pt x="57912" y="4572"/>
                  </a:moveTo>
                  <a:lnTo>
                    <a:pt x="51923" y="8572"/>
                  </a:lnTo>
                  <a:lnTo>
                    <a:pt x="45434" y="11430"/>
                  </a:lnTo>
                  <a:lnTo>
                    <a:pt x="38516" y="13144"/>
                  </a:lnTo>
                  <a:lnTo>
                    <a:pt x="31242" y="13716"/>
                  </a:lnTo>
                  <a:lnTo>
                    <a:pt x="22717" y="12858"/>
                  </a:lnTo>
                  <a:lnTo>
                    <a:pt x="14478" y="10287"/>
                  </a:lnTo>
                  <a:lnTo>
                    <a:pt x="6810" y="6000"/>
                  </a:lnTo>
                  <a:lnTo>
                    <a:pt x="0" y="0"/>
                  </a:lnTo>
                </a:path>
              </a:pathLst>
            </a:custGeom>
            <a:ln w="4762">
              <a:solidFill>
                <a:srgbClr val="D7513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05" name="object 991"/>
            <p:cNvSpPr/>
            <p:nvPr/>
          </p:nvSpPr>
          <p:spPr>
            <a:xfrm>
              <a:off x="3552329" y="5742054"/>
              <a:ext cx="44310" cy="16157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06" name="object 992"/>
            <p:cNvSpPr/>
            <p:nvPr/>
          </p:nvSpPr>
          <p:spPr>
            <a:xfrm>
              <a:off x="3480701" y="5888227"/>
              <a:ext cx="35560" cy="165735"/>
            </a:xfrm>
            <a:custGeom>
              <a:avLst/>
              <a:gdLst/>
              <a:ahLst/>
              <a:cxnLst/>
              <a:rect l="l" t="t" r="r" b="b"/>
              <a:pathLst>
                <a:path w="35560" h="165735">
                  <a:moveTo>
                    <a:pt x="31241" y="0"/>
                  </a:moveTo>
                  <a:lnTo>
                    <a:pt x="35051" y="134112"/>
                  </a:lnTo>
                  <a:lnTo>
                    <a:pt x="26038" y="141243"/>
                  </a:lnTo>
                  <a:lnTo>
                    <a:pt x="17240" y="148875"/>
                  </a:lnTo>
                  <a:lnTo>
                    <a:pt x="8584" y="156936"/>
                  </a:lnTo>
                  <a:lnTo>
                    <a:pt x="0" y="165354"/>
                  </a:lnTo>
                </a:path>
              </a:pathLst>
            </a:custGeom>
            <a:ln w="4762">
              <a:solidFill>
                <a:srgbClr val="46175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07" name="object 993"/>
            <p:cNvSpPr/>
            <p:nvPr/>
          </p:nvSpPr>
          <p:spPr>
            <a:xfrm>
              <a:off x="3540899" y="5792215"/>
              <a:ext cx="48895" cy="146685"/>
            </a:xfrm>
            <a:custGeom>
              <a:avLst/>
              <a:gdLst/>
              <a:ahLst/>
              <a:cxnLst/>
              <a:rect l="l" t="t" r="r" b="b"/>
              <a:pathLst>
                <a:path w="48895" h="146685">
                  <a:moveTo>
                    <a:pt x="48767" y="136398"/>
                  </a:moveTo>
                  <a:lnTo>
                    <a:pt x="43064" y="142505"/>
                  </a:lnTo>
                  <a:lnTo>
                    <a:pt x="35718" y="145827"/>
                  </a:lnTo>
                  <a:lnTo>
                    <a:pt x="27658" y="146149"/>
                  </a:lnTo>
                  <a:lnTo>
                    <a:pt x="19811" y="143256"/>
                  </a:lnTo>
                  <a:lnTo>
                    <a:pt x="13823" y="137552"/>
                  </a:lnTo>
                  <a:lnTo>
                    <a:pt x="10763" y="130206"/>
                  </a:lnTo>
                  <a:lnTo>
                    <a:pt x="10703" y="122146"/>
                  </a:lnTo>
                  <a:lnTo>
                    <a:pt x="13715" y="114300"/>
                  </a:lnTo>
                  <a:lnTo>
                    <a:pt x="14477" y="113538"/>
                  </a:lnTo>
                  <a:lnTo>
                    <a:pt x="14477" y="112014"/>
                  </a:lnTo>
                  <a:lnTo>
                    <a:pt x="15239" y="111252"/>
                  </a:lnTo>
                  <a:lnTo>
                    <a:pt x="8381" y="109728"/>
                  </a:lnTo>
                  <a:lnTo>
                    <a:pt x="2285" y="104394"/>
                  </a:lnTo>
                  <a:lnTo>
                    <a:pt x="0" y="96774"/>
                  </a:lnTo>
                  <a:lnTo>
                    <a:pt x="321" y="72759"/>
                  </a:lnTo>
                  <a:lnTo>
                    <a:pt x="285" y="48672"/>
                  </a:lnTo>
                  <a:lnTo>
                    <a:pt x="107" y="24443"/>
                  </a:lnTo>
                  <a:lnTo>
                    <a:pt x="0" y="0"/>
                  </a:lnTo>
                </a:path>
              </a:pathLst>
            </a:custGeom>
            <a:ln w="4762">
              <a:solidFill>
                <a:srgbClr val="46175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08" name="object 994"/>
            <p:cNvSpPr/>
            <p:nvPr/>
          </p:nvSpPr>
          <p:spPr>
            <a:xfrm>
              <a:off x="3461651" y="5761735"/>
              <a:ext cx="6985" cy="144145"/>
            </a:xfrm>
            <a:custGeom>
              <a:avLst/>
              <a:gdLst/>
              <a:ahLst/>
              <a:cxnLst/>
              <a:rect l="l" t="t" r="r" b="b"/>
              <a:pathLst>
                <a:path w="6985" h="144145">
                  <a:moveTo>
                    <a:pt x="6858" y="1440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46175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09" name="object 995"/>
            <p:cNvSpPr/>
            <p:nvPr/>
          </p:nvSpPr>
          <p:spPr>
            <a:xfrm>
              <a:off x="3451745" y="5866129"/>
              <a:ext cx="14604" cy="8890"/>
            </a:xfrm>
            <a:custGeom>
              <a:avLst/>
              <a:gdLst/>
              <a:ahLst/>
              <a:cxnLst/>
              <a:rect l="l" t="t" r="r" b="b"/>
              <a:pathLst>
                <a:path w="14604" h="8889">
                  <a:moveTo>
                    <a:pt x="0" y="0"/>
                  </a:moveTo>
                  <a:lnTo>
                    <a:pt x="3810" y="3810"/>
                  </a:lnTo>
                  <a:lnTo>
                    <a:pt x="9144" y="6858"/>
                  </a:lnTo>
                  <a:lnTo>
                    <a:pt x="14478" y="8381"/>
                  </a:lnTo>
                </a:path>
              </a:pathLst>
            </a:custGeom>
            <a:ln w="4762">
              <a:solidFill>
                <a:srgbClr val="46175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10" name="object 996"/>
            <p:cNvSpPr/>
            <p:nvPr/>
          </p:nvSpPr>
          <p:spPr>
            <a:xfrm>
              <a:off x="3441077" y="5608573"/>
              <a:ext cx="156210" cy="469900"/>
            </a:xfrm>
            <a:custGeom>
              <a:avLst/>
              <a:gdLst/>
              <a:ahLst/>
              <a:cxnLst/>
              <a:rect l="l" t="t" r="r" b="b"/>
              <a:pathLst>
                <a:path w="156210" h="469900">
                  <a:moveTo>
                    <a:pt x="67055" y="469392"/>
                  </a:moveTo>
                  <a:lnTo>
                    <a:pt x="140207" y="433578"/>
                  </a:lnTo>
                  <a:lnTo>
                    <a:pt x="140207" y="408432"/>
                  </a:lnTo>
                  <a:lnTo>
                    <a:pt x="145541" y="323850"/>
                  </a:lnTo>
                  <a:lnTo>
                    <a:pt x="150875" y="319278"/>
                  </a:lnTo>
                  <a:lnTo>
                    <a:pt x="153161" y="312420"/>
                  </a:lnTo>
                  <a:lnTo>
                    <a:pt x="153161" y="306324"/>
                  </a:lnTo>
                  <a:lnTo>
                    <a:pt x="153161" y="300228"/>
                  </a:lnTo>
                  <a:lnTo>
                    <a:pt x="151637" y="294894"/>
                  </a:lnTo>
                  <a:lnTo>
                    <a:pt x="148589" y="290322"/>
                  </a:lnTo>
                  <a:lnTo>
                    <a:pt x="151637" y="289560"/>
                  </a:lnTo>
                  <a:lnTo>
                    <a:pt x="154912" y="250828"/>
                  </a:lnTo>
                  <a:lnTo>
                    <a:pt x="155745" y="183082"/>
                  </a:lnTo>
                  <a:lnTo>
                    <a:pt x="155447" y="149352"/>
                  </a:lnTo>
                  <a:lnTo>
                    <a:pt x="155447" y="144018"/>
                  </a:lnTo>
                  <a:lnTo>
                    <a:pt x="132695" y="105084"/>
                  </a:lnTo>
                  <a:lnTo>
                    <a:pt x="100583" y="83820"/>
                  </a:lnTo>
                  <a:lnTo>
                    <a:pt x="100583" y="80010"/>
                  </a:lnTo>
                  <a:lnTo>
                    <a:pt x="108382" y="72794"/>
                  </a:lnTo>
                  <a:lnTo>
                    <a:pt x="114395" y="64008"/>
                  </a:lnTo>
                  <a:lnTo>
                    <a:pt x="118264" y="54078"/>
                  </a:lnTo>
                  <a:lnTo>
                    <a:pt x="119633" y="43434"/>
                  </a:lnTo>
                  <a:lnTo>
                    <a:pt x="116288" y="26789"/>
                  </a:lnTo>
                  <a:lnTo>
                    <a:pt x="107156" y="13144"/>
                  </a:lnTo>
                  <a:lnTo>
                    <a:pt x="93595" y="3786"/>
                  </a:lnTo>
                  <a:lnTo>
                    <a:pt x="76961" y="0"/>
                  </a:lnTo>
                  <a:lnTo>
                    <a:pt x="60328" y="3786"/>
                  </a:lnTo>
                  <a:lnTo>
                    <a:pt x="46767" y="13144"/>
                  </a:lnTo>
                  <a:lnTo>
                    <a:pt x="37635" y="26789"/>
                  </a:lnTo>
                  <a:lnTo>
                    <a:pt x="34289" y="43434"/>
                  </a:lnTo>
                  <a:lnTo>
                    <a:pt x="35671" y="54078"/>
                  </a:lnTo>
                  <a:lnTo>
                    <a:pt x="39623" y="64008"/>
                  </a:lnTo>
                  <a:lnTo>
                    <a:pt x="45862" y="72794"/>
                  </a:lnTo>
                  <a:lnTo>
                    <a:pt x="54101" y="80010"/>
                  </a:lnTo>
                  <a:lnTo>
                    <a:pt x="44969" y="84034"/>
                  </a:lnTo>
                  <a:lnTo>
                    <a:pt x="6857" y="108966"/>
                  </a:lnTo>
                  <a:lnTo>
                    <a:pt x="2952" y="156591"/>
                  </a:lnTo>
                  <a:lnTo>
                    <a:pt x="2750" y="176283"/>
                  </a:lnTo>
                  <a:lnTo>
                    <a:pt x="3047" y="195834"/>
                  </a:lnTo>
                  <a:lnTo>
                    <a:pt x="3047" y="208978"/>
                  </a:lnTo>
                  <a:lnTo>
                    <a:pt x="3047" y="222123"/>
                  </a:lnTo>
                  <a:lnTo>
                    <a:pt x="3047" y="235267"/>
                  </a:lnTo>
                  <a:lnTo>
                    <a:pt x="3047" y="248412"/>
                  </a:lnTo>
                  <a:lnTo>
                    <a:pt x="3809" y="252222"/>
                  </a:lnTo>
                  <a:lnTo>
                    <a:pt x="6095" y="256032"/>
                  </a:lnTo>
                  <a:lnTo>
                    <a:pt x="9143" y="258318"/>
                  </a:lnTo>
                  <a:lnTo>
                    <a:pt x="6095" y="262128"/>
                  </a:lnTo>
                  <a:lnTo>
                    <a:pt x="3809" y="267462"/>
                  </a:lnTo>
                  <a:lnTo>
                    <a:pt x="3809" y="272034"/>
                  </a:lnTo>
                  <a:lnTo>
                    <a:pt x="3417" y="280916"/>
                  </a:lnTo>
                  <a:lnTo>
                    <a:pt x="6381" y="288798"/>
                  </a:lnTo>
                  <a:lnTo>
                    <a:pt x="12061" y="294965"/>
                  </a:lnTo>
                  <a:lnTo>
                    <a:pt x="19811" y="298704"/>
                  </a:lnTo>
                  <a:lnTo>
                    <a:pt x="20573" y="298704"/>
                  </a:lnTo>
                  <a:lnTo>
                    <a:pt x="22859" y="298704"/>
                  </a:lnTo>
                  <a:lnTo>
                    <a:pt x="25145" y="297942"/>
                  </a:lnTo>
                  <a:lnTo>
                    <a:pt x="27431" y="297180"/>
                  </a:lnTo>
                  <a:lnTo>
                    <a:pt x="34289" y="397002"/>
                  </a:lnTo>
                  <a:lnTo>
                    <a:pt x="0" y="429006"/>
                  </a:lnTo>
                  <a:lnTo>
                    <a:pt x="0" y="437388"/>
                  </a:lnTo>
                  <a:lnTo>
                    <a:pt x="26669" y="449580"/>
                  </a:lnTo>
                  <a:lnTo>
                    <a:pt x="28193" y="448818"/>
                  </a:lnTo>
                  <a:lnTo>
                    <a:pt x="37337" y="445770"/>
                  </a:lnTo>
                  <a:lnTo>
                    <a:pt x="38099" y="454152"/>
                  </a:lnTo>
                  <a:lnTo>
                    <a:pt x="64769" y="467868"/>
                  </a:lnTo>
                  <a:lnTo>
                    <a:pt x="67055" y="46939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111" name="Group 1110"/>
          <p:cNvGrpSpPr/>
          <p:nvPr/>
        </p:nvGrpSpPr>
        <p:grpSpPr>
          <a:xfrm>
            <a:off x="4203235" y="5065699"/>
            <a:ext cx="156210" cy="469900"/>
            <a:chOff x="3441077" y="5608573"/>
            <a:chExt cx="156210" cy="469900"/>
          </a:xfrm>
        </p:grpSpPr>
        <p:sp>
          <p:nvSpPr>
            <p:cNvPr id="1112" name="object 984"/>
            <p:cNvSpPr/>
            <p:nvPr/>
          </p:nvSpPr>
          <p:spPr>
            <a:xfrm>
              <a:off x="3444125" y="5858509"/>
              <a:ext cx="41148" cy="4876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13" name="object 985"/>
            <p:cNvSpPr/>
            <p:nvPr/>
          </p:nvSpPr>
          <p:spPr>
            <a:xfrm>
              <a:off x="3441077" y="5700966"/>
              <a:ext cx="121158" cy="375475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14" name="object 986"/>
            <p:cNvSpPr/>
            <p:nvPr/>
          </p:nvSpPr>
          <p:spPr>
            <a:xfrm>
              <a:off x="3466223" y="5883656"/>
              <a:ext cx="121285" cy="194310"/>
            </a:xfrm>
            <a:custGeom>
              <a:avLst/>
              <a:gdLst/>
              <a:ahLst/>
              <a:cxnLst/>
              <a:rect l="l" t="t" r="r" b="b"/>
              <a:pathLst>
                <a:path w="121285" h="194310">
                  <a:moveTo>
                    <a:pt x="49529" y="138683"/>
                  </a:moveTo>
                  <a:lnTo>
                    <a:pt x="49529" y="137921"/>
                  </a:lnTo>
                  <a:lnTo>
                    <a:pt x="45719" y="4571"/>
                  </a:lnTo>
                  <a:lnTo>
                    <a:pt x="38099" y="0"/>
                  </a:lnTo>
                  <a:lnTo>
                    <a:pt x="33527" y="134111"/>
                  </a:lnTo>
                  <a:lnTo>
                    <a:pt x="33527" y="134873"/>
                  </a:lnTo>
                  <a:lnTo>
                    <a:pt x="24122" y="141148"/>
                  </a:lnTo>
                  <a:lnTo>
                    <a:pt x="15430" y="148494"/>
                  </a:lnTo>
                  <a:lnTo>
                    <a:pt x="7596" y="156841"/>
                  </a:lnTo>
                  <a:lnTo>
                    <a:pt x="761" y="166115"/>
                  </a:lnTo>
                  <a:lnTo>
                    <a:pt x="0" y="169163"/>
                  </a:lnTo>
                  <a:lnTo>
                    <a:pt x="761" y="172211"/>
                  </a:lnTo>
                  <a:lnTo>
                    <a:pt x="1523" y="174497"/>
                  </a:lnTo>
                  <a:lnTo>
                    <a:pt x="12191" y="170687"/>
                  </a:lnTo>
                  <a:lnTo>
                    <a:pt x="21455" y="162686"/>
                  </a:lnTo>
                  <a:lnTo>
                    <a:pt x="40385" y="146582"/>
                  </a:lnTo>
                  <a:lnTo>
                    <a:pt x="49529" y="138683"/>
                  </a:lnTo>
                  <a:close/>
                </a:path>
                <a:path w="121285" h="194310">
                  <a:moveTo>
                    <a:pt x="76961" y="176587"/>
                  </a:moveTo>
                  <a:lnTo>
                    <a:pt x="76961" y="150875"/>
                  </a:lnTo>
                  <a:lnTo>
                    <a:pt x="66520" y="158281"/>
                  </a:lnTo>
                  <a:lnTo>
                    <a:pt x="56864" y="166687"/>
                  </a:lnTo>
                  <a:lnTo>
                    <a:pt x="47922" y="175950"/>
                  </a:lnTo>
                  <a:lnTo>
                    <a:pt x="39623" y="185927"/>
                  </a:lnTo>
                  <a:lnTo>
                    <a:pt x="39623" y="188975"/>
                  </a:lnTo>
                  <a:lnTo>
                    <a:pt x="40385" y="192023"/>
                  </a:lnTo>
                  <a:lnTo>
                    <a:pt x="40385" y="194309"/>
                  </a:lnTo>
                  <a:lnTo>
                    <a:pt x="76961" y="176587"/>
                  </a:lnTo>
                  <a:close/>
                </a:path>
                <a:path w="121285" h="194310">
                  <a:moveTo>
                    <a:pt x="121157" y="29717"/>
                  </a:moveTo>
                  <a:lnTo>
                    <a:pt x="84581" y="28955"/>
                  </a:lnTo>
                  <a:lnTo>
                    <a:pt x="76199" y="150113"/>
                  </a:lnTo>
                  <a:lnTo>
                    <a:pt x="76961" y="150875"/>
                  </a:lnTo>
                  <a:lnTo>
                    <a:pt x="76961" y="176587"/>
                  </a:lnTo>
                  <a:lnTo>
                    <a:pt x="114299" y="158495"/>
                  </a:lnTo>
                  <a:lnTo>
                    <a:pt x="114299" y="132587"/>
                  </a:lnTo>
                  <a:lnTo>
                    <a:pt x="121157" y="29717"/>
                  </a:lnTo>
                  <a:close/>
                </a:path>
              </a:pathLst>
            </a:custGeom>
            <a:solidFill>
              <a:srgbClr val="7130A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15" name="object 987"/>
            <p:cNvSpPr/>
            <p:nvPr/>
          </p:nvSpPr>
          <p:spPr>
            <a:xfrm>
              <a:off x="3459365" y="5685214"/>
              <a:ext cx="134874" cy="78807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16" name="object 988"/>
            <p:cNvSpPr/>
            <p:nvPr/>
          </p:nvSpPr>
          <p:spPr>
            <a:xfrm>
              <a:off x="3551567" y="5888990"/>
              <a:ext cx="42672" cy="5029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17" name="object 989"/>
            <p:cNvSpPr/>
            <p:nvPr/>
          </p:nvSpPr>
          <p:spPr>
            <a:xfrm>
              <a:off x="3475367" y="5608573"/>
              <a:ext cx="85343" cy="86867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18" name="object 990"/>
            <p:cNvSpPr/>
            <p:nvPr/>
          </p:nvSpPr>
          <p:spPr>
            <a:xfrm>
              <a:off x="3487559" y="5681726"/>
              <a:ext cx="58419" cy="13970"/>
            </a:xfrm>
            <a:custGeom>
              <a:avLst/>
              <a:gdLst/>
              <a:ahLst/>
              <a:cxnLst/>
              <a:rect l="l" t="t" r="r" b="b"/>
              <a:pathLst>
                <a:path w="58420" h="13970">
                  <a:moveTo>
                    <a:pt x="57912" y="4572"/>
                  </a:moveTo>
                  <a:lnTo>
                    <a:pt x="51923" y="8572"/>
                  </a:lnTo>
                  <a:lnTo>
                    <a:pt x="45434" y="11430"/>
                  </a:lnTo>
                  <a:lnTo>
                    <a:pt x="38516" y="13144"/>
                  </a:lnTo>
                  <a:lnTo>
                    <a:pt x="31242" y="13716"/>
                  </a:lnTo>
                  <a:lnTo>
                    <a:pt x="22717" y="12858"/>
                  </a:lnTo>
                  <a:lnTo>
                    <a:pt x="14478" y="10287"/>
                  </a:lnTo>
                  <a:lnTo>
                    <a:pt x="6810" y="6000"/>
                  </a:lnTo>
                  <a:lnTo>
                    <a:pt x="0" y="0"/>
                  </a:lnTo>
                </a:path>
              </a:pathLst>
            </a:custGeom>
            <a:ln w="4762">
              <a:solidFill>
                <a:srgbClr val="D7513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19" name="object 991"/>
            <p:cNvSpPr/>
            <p:nvPr/>
          </p:nvSpPr>
          <p:spPr>
            <a:xfrm>
              <a:off x="3552329" y="5742054"/>
              <a:ext cx="44310" cy="16157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20" name="object 992"/>
            <p:cNvSpPr/>
            <p:nvPr/>
          </p:nvSpPr>
          <p:spPr>
            <a:xfrm>
              <a:off x="3480701" y="5888227"/>
              <a:ext cx="35560" cy="165735"/>
            </a:xfrm>
            <a:custGeom>
              <a:avLst/>
              <a:gdLst/>
              <a:ahLst/>
              <a:cxnLst/>
              <a:rect l="l" t="t" r="r" b="b"/>
              <a:pathLst>
                <a:path w="35560" h="165735">
                  <a:moveTo>
                    <a:pt x="31241" y="0"/>
                  </a:moveTo>
                  <a:lnTo>
                    <a:pt x="35051" y="134112"/>
                  </a:lnTo>
                  <a:lnTo>
                    <a:pt x="26038" y="141243"/>
                  </a:lnTo>
                  <a:lnTo>
                    <a:pt x="17240" y="148875"/>
                  </a:lnTo>
                  <a:lnTo>
                    <a:pt x="8584" y="156936"/>
                  </a:lnTo>
                  <a:lnTo>
                    <a:pt x="0" y="165354"/>
                  </a:lnTo>
                </a:path>
              </a:pathLst>
            </a:custGeom>
            <a:ln w="4762">
              <a:solidFill>
                <a:srgbClr val="46175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21" name="object 993"/>
            <p:cNvSpPr/>
            <p:nvPr/>
          </p:nvSpPr>
          <p:spPr>
            <a:xfrm>
              <a:off x="3540899" y="5792215"/>
              <a:ext cx="48895" cy="146685"/>
            </a:xfrm>
            <a:custGeom>
              <a:avLst/>
              <a:gdLst/>
              <a:ahLst/>
              <a:cxnLst/>
              <a:rect l="l" t="t" r="r" b="b"/>
              <a:pathLst>
                <a:path w="48895" h="146685">
                  <a:moveTo>
                    <a:pt x="48767" y="136398"/>
                  </a:moveTo>
                  <a:lnTo>
                    <a:pt x="43064" y="142505"/>
                  </a:lnTo>
                  <a:lnTo>
                    <a:pt x="35718" y="145827"/>
                  </a:lnTo>
                  <a:lnTo>
                    <a:pt x="27658" y="146149"/>
                  </a:lnTo>
                  <a:lnTo>
                    <a:pt x="19811" y="143256"/>
                  </a:lnTo>
                  <a:lnTo>
                    <a:pt x="13823" y="137552"/>
                  </a:lnTo>
                  <a:lnTo>
                    <a:pt x="10763" y="130206"/>
                  </a:lnTo>
                  <a:lnTo>
                    <a:pt x="10703" y="122146"/>
                  </a:lnTo>
                  <a:lnTo>
                    <a:pt x="13715" y="114300"/>
                  </a:lnTo>
                  <a:lnTo>
                    <a:pt x="14477" y="113538"/>
                  </a:lnTo>
                  <a:lnTo>
                    <a:pt x="14477" y="112014"/>
                  </a:lnTo>
                  <a:lnTo>
                    <a:pt x="15239" y="111252"/>
                  </a:lnTo>
                  <a:lnTo>
                    <a:pt x="8381" y="109728"/>
                  </a:lnTo>
                  <a:lnTo>
                    <a:pt x="2285" y="104394"/>
                  </a:lnTo>
                  <a:lnTo>
                    <a:pt x="0" y="96774"/>
                  </a:lnTo>
                  <a:lnTo>
                    <a:pt x="321" y="72759"/>
                  </a:lnTo>
                  <a:lnTo>
                    <a:pt x="285" y="48672"/>
                  </a:lnTo>
                  <a:lnTo>
                    <a:pt x="107" y="24443"/>
                  </a:lnTo>
                  <a:lnTo>
                    <a:pt x="0" y="0"/>
                  </a:lnTo>
                </a:path>
              </a:pathLst>
            </a:custGeom>
            <a:ln w="4762">
              <a:solidFill>
                <a:srgbClr val="46175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22" name="object 994"/>
            <p:cNvSpPr/>
            <p:nvPr/>
          </p:nvSpPr>
          <p:spPr>
            <a:xfrm>
              <a:off x="3461651" y="5761735"/>
              <a:ext cx="6985" cy="144145"/>
            </a:xfrm>
            <a:custGeom>
              <a:avLst/>
              <a:gdLst/>
              <a:ahLst/>
              <a:cxnLst/>
              <a:rect l="l" t="t" r="r" b="b"/>
              <a:pathLst>
                <a:path w="6985" h="144145">
                  <a:moveTo>
                    <a:pt x="6858" y="144017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46175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23" name="object 995"/>
            <p:cNvSpPr/>
            <p:nvPr/>
          </p:nvSpPr>
          <p:spPr>
            <a:xfrm>
              <a:off x="3451745" y="5866129"/>
              <a:ext cx="14604" cy="8890"/>
            </a:xfrm>
            <a:custGeom>
              <a:avLst/>
              <a:gdLst/>
              <a:ahLst/>
              <a:cxnLst/>
              <a:rect l="l" t="t" r="r" b="b"/>
              <a:pathLst>
                <a:path w="14604" h="8889">
                  <a:moveTo>
                    <a:pt x="0" y="0"/>
                  </a:moveTo>
                  <a:lnTo>
                    <a:pt x="3810" y="3810"/>
                  </a:lnTo>
                  <a:lnTo>
                    <a:pt x="9144" y="6858"/>
                  </a:lnTo>
                  <a:lnTo>
                    <a:pt x="14478" y="8381"/>
                  </a:lnTo>
                </a:path>
              </a:pathLst>
            </a:custGeom>
            <a:ln w="4762">
              <a:solidFill>
                <a:srgbClr val="46175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24" name="object 996"/>
            <p:cNvSpPr/>
            <p:nvPr/>
          </p:nvSpPr>
          <p:spPr>
            <a:xfrm>
              <a:off x="3441077" y="5608573"/>
              <a:ext cx="156210" cy="469900"/>
            </a:xfrm>
            <a:custGeom>
              <a:avLst/>
              <a:gdLst/>
              <a:ahLst/>
              <a:cxnLst/>
              <a:rect l="l" t="t" r="r" b="b"/>
              <a:pathLst>
                <a:path w="156210" h="469900">
                  <a:moveTo>
                    <a:pt x="67055" y="469392"/>
                  </a:moveTo>
                  <a:lnTo>
                    <a:pt x="140207" y="433578"/>
                  </a:lnTo>
                  <a:lnTo>
                    <a:pt x="140207" y="408432"/>
                  </a:lnTo>
                  <a:lnTo>
                    <a:pt x="145541" y="323850"/>
                  </a:lnTo>
                  <a:lnTo>
                    <a:pt x="150875" y="319278"/>
                  </a:lnTo>
                  <a:lnTo>
                    <a:pt x="153161" y="312420"/>
                  </a:lnTo>
                  <a:lnTo>
                    <a:pt x="153161" y="306324"/>
                  </a:lnTo>
                  <a:lnTo>
                    <a:pt x="153161" y="300228"/>
                  </a:lnTo>
                  <a:lnTo>
                    <a:pt x="151637" y="294894"/>
                  </a:lnTo>
                  <a:lnTo>
                    <a:pt x="148589" y="290322"/>
                  </a:lnTo>
                  <a:lnTo>
                    <a:pt x="151637" y="289560"/>
                  </a:lnTo>
                  <a:lnTo>
                    <a:pt x="154912" y="250828"/>
                  </a:lnTo>
                  <a:lnTo>
                    <a:pt x="155745" y="183082"/>
                  </a:lnTo>
                  <a:lnTo>
                    <a:pt x="155447" y="149352"/>
                  </a:lnTo>
                  <a:lnTo>
                    <a:pt x="155447" y="144018"/>
                  </a:lnTo>
                  <a:lnTo>
                    <a:pt x="132695" y="105084"/>
                  </a:lnTo>
                  <a:lnTo>
                    <a:pt x="100583" y="83820"/>
                  </a:lnTo>
                  <a:lnTo>
                    <a:pt x="100583" y="80010"/>
                  </a:lnTo>
                  <a:lnTo>
                    <a:pt x="108382" y="72794"/>
                  </a:lnTo>
                  <a:lnTo>
                    <a:pt x="114395" y="64008"/>
                  </a:lnTo>
                  <a:lnTo>
                    <a:pt x="118264" y="54078"/>
                  </a:lnTo>
                  <a:lnTo>
                    <a:pt x="119633" y="43434"/>
                  </a:lnTo>
                  <a:lnTo>
                    <a:pt x="116288" y="26789"/>
                  </a:lnTo>
                  <a:lnTo>
                    <a:pt x="107156" y="13144"/>
                  </a:lnTo>
                  <a:lnTo>
                    <a:pt x="93595" y="3786"/>
                  </a:lnTo>
                  <a:lnTo>
                    <a:pt x="76961" y="0"/>
                  </a:lnTo>
                  <a:lnTo>
                    <a:pt x="60328" y="3786"/>
                  </a:lnTo>
                  <a:lnTo>
                    <a:pt x="46767" y="13144"/>
                  </a:lnTo>
                  <a:lnTo>
                    <a:pt x="37635" y="26789"/>
                  </a:lnTo>
                  <a:lnTo>
                    <a:pt x="34289" y="43434"/>
                  </a:lnTo>
                  <a:lnTo>
                    <a:pt x="35671" y="54078"/>
                  </a:lnTo>
                  <a:lnTo>
                    <a:pt x="39623" y="64008"/>
                  </a:lnTo>
                  <a:lnTo>
                    <a:pt x="45862" y="72794"/>
                  </a:lnTo>
                  <a:lnTo>
                    <a:pt x="54101" y="80010"/>
                  </a:lnTo>
                  <a:lnTo>
                    <a:pt x="44969" y="84034"/>
                  </a:lnTo>
                  <a:lnTo>
                    <a:pt x="6857" y="108966"/>
                  </a:lnTo>
                  <a:lnTo>
                    <a:pt x="2952" y="156591"/>
                  </a:lnTo>
                  <a:lnTo>
                    <a:pt x="2750" y="176283"/>
                  </a:lnTo>
                  <a:lnTo>
                    <a:pt x="3047" y="195834"/>
                  </a:lnTo>
                  <a:lnTo>
                    <a:pt x="3047" y="208978"/>
                  </a:lnTo>
                  <a:lnTo>
                    <a:pt x="3047" y="222123"/>
                  </a:lnTo>
                  <a:lnTo>
                    <a:pt x="3047" y="235267"/>
                  </a:lnTo>
                  <a:lnTo>
                    <a:pt x="3047" y="248412"/>
                  </a:lnTo>
                  <a:lnTo>
                    <a:pt x="3809" y="252222"/>
                  </a:lnTo>
                  <a:lnTo>
                    <a:pt x="6095" y="256032"/>
                  </a:lnTo>
                  <a:lnTo>
                    <a:pt x="9143" y="258318"/>
                  </a:lnTo>
                  <a:lnTo>
                    <a:pt x="6095" y="262128"/>
                  </a:lnTo>
                  <a:lnTo>
                    <a:pt x="3809" y="267462"/>
                  </a:lnTo>
                  <a:lnTo>
                    <a:pt x="3809" y="272034"/>
                  </a:lnTo>
                  <a:lnTo>
                    <a:pt x="3417" y="280916"/>
                  </a:lnTo>
                  <a:lnTo>
                    <a:pt x="6381" y="288798"/>
                  </a:lnTo>
                  <a:lnTo>
                    <a:pt x="12061" y="294965"/>
                  </a:lnTo>
                  <a:lnTo>
                    <a:pt x="19811" y="298704"/>
                  </a:lnTo>
                  <a:lnTo>
                    <a:pt x="20573" y="298704"/>
                  </a:lnTo>
                  <a:lnTo>
                    <a:pt x="22859" y="298704"/>
                  </a:lnTo>
                  <a:lnTo>
                    <a:pt x="25145" y="297942"/>
                  </a:lnTo>
                  <a:lnTo>
                    <a:pt x="27431" y="297180"/>
                  </a:lnTo>
                  <a:lnTo>
                    <a:pt x="34289" y="397002"/>
                  </a:lnTo>
                  <a:lnTo>
                    <a:pt x="0" y="429006"/>
                  </a:lnTo>
                  <a:lnTo>
                    <a:pt x="0" y="437388"/>
                  </a:lnTo>
                  <a:lnTo>
                    <a:pt x="26669" y="449580"/>
                  </a:lnTo>
                  <a:lnTo>
                    <a:pt x="28193" y="448818"/>
                  </a:lnTo>
                  <a:lnTo>
                    <a:pt x="37337" y="445770"/>
                  </a:lnTo>
                  <a:lnTo>
                    <a:pt x="38099" y="454152"/>
                  </a:lnTo>
                  <a:lnTo>
                    <a:pt x="64769" y="467868"/>
                  </a:lnTo>
                  <a:lnTo>
                    <a:pt x="67055" y="469392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7897" y="229616"/>
            <a:ext cx="25628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Winning</a:t>
            </a:r>
            <a:r>
              <a:rPr spc="-80" dirty="0"/>
              <a:t> </a:t>
            </a:r>
            <a:r>
              <a:rPr spc="-5" dirty="0"/>
              <a:t>Candidates</a:t>
            </a:r>
          </a:p>
        </p:txBody>
      </p:sp>
      <p:sp>
        <p:nvSpPr>
          <p:cNvPr id="887" name="object 887"/>
          <p:cNvSpPr txBox="1"/>
          <p:nvPr/>
        </p:nvSpPr>
        <p:spPr>
          <a:xfrm>
            <a:off x="4897507" y="887984"/>
            <a:ext cx="4772660" cy="775212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lang="en-US" sz="1600" dirty="0">
                <a:cs typeface="Calibri"/>
              </a:rPr>
              <a:t>As a result </a:t>
            </a:r>
            <a:r>
              <a:rPr lang="en-US" sz="1600" spc="-5" dirty="0">
                <a:cs typeface="Calibri"/>
              </a:rPr>
              <a:t>of </a:t>
            </a:r>
            <a:r>
              <a:rPr lang="en-US" sz="1600" dirty="0">
                <a:cs typeface="Calibri"/>
              </a:rPr>
              <a:t>the vote transfers shown on the previous page, the seven winning candidates, grouped by color, </a:t>
            </a:r>
            <a:r>
              <a:rPr lang="en-US" sz="1600" spc="-5" dirty="0">
                <a:cs typeface="Calibri"/>
              </a:rPr>
              <a:t>have </a:t>
            </a:r>
            <a:r>
              <a:rPr lang="en-US" sz="1600" dirty="0">
                <a:cs typeface="Calibri"/>
              </a:rPr>
              <a:t>the </a:t>
            </a:r>
            <a:r>
              <a:rPr lang="en-US" sz="1600" spc="-5" dirty="0">
                <a:cs typeface="Calibri"/>
              </a:rPr>
              <a:t>following </a:t>
            </a:r>
            <a:r>
              <a:rPr lang="en-US" sz="1600" i="1" dirty="0">
                <a:cs typeface="Calibri"/>
              </a:rPr>
              <a:t>weighted votes </a:t>
            </a:r>
            <a:r>
              <a:rPr lang="en-US" sz="1600" spc="-5" dirty="0">
                <a:cs typeface="Calibri"/>
              </a:rPr>
              <a:t>in</a:t>
            </a:r>
            <a:r>
              <a:rPr lang="en-US" sz="1600" spc="-105" dirty="0">
                <a:cs typeface="Calibri"/>
              </a:rPr>
              <a:t> </a:t>
            </a:r>
            <a:r>
              <a:rPr lang="en-US" sz="1600" dirty="0">
                <a:cs typeface="Calibri"/>
              </a:rPr>
              <a:t>the council:</a:t>
            </a:r>
          </a:p>
        </p:txBody>
      </p:sp>
      <p:graphicFrame>
        <p:nvGraphicFramePr>
          <p:cNvPr id="888" name="object 88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142142"/>
              </p:ext>
            </p:extLst>
          </p:nvPr>
        </p:nvGraphicFramePr>
        <p:xfrm>
          <a:off x="4889500" y="2025650"/>
          <a:ext cx="1915160" cy="23195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6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8413">
                <a:tc>
                  <a:txBody>
                    <a:bodyPr/>
                    <a:lstStyle/>
                    <a:p>
                      <a:pPr marL="31750">
                        <a:lnSpc>
                          <a:spcPts val="1710"/>
                        </a:lnSpc>
                      </a:pPr>
                      <a:r>
                        <a:rPr sz="1800" b="1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Blue</a:t>
                      </a:r>
                      <a:r>
                        <a:rPr sz="1800" b="1" u="heavy" spc="-15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83210">
                        <a:lnSpc>
                          <a:spcPts val="1710"/>
                        </a:lnSpc>
                      </a:pPr>
                      <a:r>
                        <a:rPr lang="en-US" sz="1800" b="1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4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823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800" b="1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Red</a:t>
                      </a:r>
                      <a:r>
                        <a:rPr sz="1800" b="1" u="heavy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-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L="28321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lang="en-US" sz="1800" b="1" spc="-5" dirty="0">
                          <a:latin typeface="Calibri"/>
                          <a:cs typeface="Calibri"/>
                        </a:rPr>
                        <a:t>1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254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861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lang="en-US" sz="1800" b="1" u="heavy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G</a:t>
                      </a:r>
                      <a:r>
                        <a:rPr sz="1800" b="1" u="heavy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r</a:t>
                      </a:r>
                      <a:r>
                        <a:rPr lang="en-US" sz="1800" b="1" u="heavy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ay</a:t>
                      </a:r>
                      <a:r>
                        <a:rPr sz="1800" b="1" u="heavy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-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L="28194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800" b="1" spc="-5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lang="en-US" sz="1800" b="1" spc="-5" dirty="0">
                          <a:latin typeface="Calibri"/>
                          <a:cs typeface="Calibri"/>
                        </a:rPr>
                        <a:t>1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254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61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lang="en-US" sz="1800" b="1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Orange</a:t>
                      </a:r>
                      <a:r>
                        <a:rPr sz="1800" b="1" u="heavy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u="heavy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-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283845"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r>
                        <a:rPr lang="en-US" sz="1800" b="1" dirty="0">
                          <a:latin typeface="Calibri"/>
                          <a:cs typeface="Calibri"/>
                        </a:rPr>
                        <a:t>9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7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23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lang="en-US" sz="1800" b="1" u="heavy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Yellow</a:t>
                      </a:r>
                      <a:r>
                        <a:rPr sz="1800" b="1" u="heavy" spc="-15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-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L="28130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6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254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8614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lang="en-US" sz="1800" b="1" u="heavy" spc="-5" dirty="0">
                          <a:uFill>
                            <a:solidFill>
                              <a:srgbClr val="000000"/>
                            </a:solidFill>
                          </a:uFill>
                          <a:latin typeface="+mn-lt"/>
                          <a:cs typeface="Calibri"/>
                        </a:rPr>
                        <a:t>Dark-blue</a:t>
                      </a:r>
                      <a:r>
                        <a:rPr sz="1800" b="1" u="heavy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 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-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2540" marB="0"/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r>
                        <a:rPr lang="en-US" sz="1800" b="1" dirty="0">
                          <a:latin typeface="Calibri"/>
                          <a:cs typeface="Calibri"/>
                        </a:rPr>
                        <a:t>7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254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8798">
                <a:tc>
                  <a:txBody>
                    <a:bodyPr/>
                    <a:lstStyle/>
                    <a:p>
                      <a:pPr marL="31750">
                        <a:lnSpc>
                          <a:spcPts val="2150"/>
                        </a:lnSpc>
                        <a:spcBef>
                          <a:spcPts val="25"/>
                        </a:spcBef>
                      </a:pPr>
                      <a:r>
                        <a:rPr lang="en-US" sz="1800" b="1" u="heavy" spc="-10" dirty="0">
                          <a:uFill>
                            <a:solidFill>
                              <a:srgbClr val="000000"/>
                            </a:solidFill>
                          </a:uFill>
                          <a:latin typeface="Calibri"/>
                          <a:cs typeface="Calibri"/>
                        </a:rPr>
                        <a:t>Purple 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-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282575">
                        <a:lnSpc>
                          <a:spcPts val="2150"/>
                        </a:lnSpc>
                        <a:spcBef>
                          <a:spcPts val="25"/>
                        </a:spcBef>
                      </a:pPr>
                      <a:r>
                        <a:rPr lang="en-US" sz="1800" b="1" dirty="0">
                          <a:latin typeface="Calibri"/>
                          <a:cs typeface="Calibri"/>
                        </a:rPr>
                        <a:t>10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3175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89" name="Slide Number Placeholder 888">
            <a:extLst>
              <a:ext uri="{FF2B5EF4-FFF2-40B4-BE49-F238E27FC236}">
                <a16:creationId xmlns:a16="http://schemas.microsoft.com/office/drawing/2014/main" id="{A53BA7CB-35FD-6843-8AE4-AB9BCADA28FC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18</a:t>
            </a:fld>
            <a:endParaRPr lang="en-US" dirty="0"/>
          </a:p>
        </p:txBody>
      </p:sp>
      <p:sp>
        <p:nvSpPr>
          <p:cNvPr id="891" name="TextBox 890">
            <a:extLst>
              <a:ext uri="{FF2B5EF4-FFF2-40B4-BE49-F238E27FC236}">
                <a16:creationId xmlns:a16="http://schemas.microsoft.com/office/drawing/2014/main" id="{8178C425-8B00-4D5F-A676-64DADBF689C9}"/>
              </a:ext>
            </a:extLst>
          </p:cNvPr>
          <p:cNvSpPr txBox="1"/>
          <p:nvPr/>
        </p:nvSpPr>
        <p:spPr>
          <a:xfrm>
            <a:off x="694766" y="5467568"/>
            <a:ext cx="937633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1600" dirty="0"/>
              <a:t>As shown in this graphic illustration, and in contrast to all other voting methods, EPR gives every citizen every appropriate reason to be pleased: </a:t>
            </a:r>
            <a:r>
              <a:rPr lang="en-US" alt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Their winning candidate in the council reflects their highest available grade and has voting power in the council that was proportionately increased by the citizen's one vote.</a:t>
            </a:r>
            <a:endParaRPr lang="en-US" sz="1600" dirty="0"/>
          </a:p>
          <a:p>
            <a:r>
              <a:rPr lang="en-US" sz="1600" b="1" dirty="0"/>
              <a:t>Note:</a:t>
            </a:r>
            <a:r>
              <a:rPr lang="en-US" sz="1600" dirty="0"/>
              <a:t>  </a:t>
            </a:r>
          </a:p>
          <a:p>
            <a:r>
              <a:rPr lang="en-US" sz="1600" dirty="0"/>
              <a:t>Email Steve for more information (stevebosworth@ hotmail.com):  the detailed verbal description of EPR count (Appendix A), the R program that implements the EPR count (Appendix B), and the computer output for a simulated EPR election (Appendix C).</a:t>
            </a:r>
          </a:p>
        </p:txBody>
      </p:sp>
      <p:sp>
        <p:nvSpPr>
          <p:cNvPr id="894" name="Rectangle 4">
            <a:extLst>
              <a:ext uri="{FF2B5EF4-FFF2-40B4-BE49-F238E27FC236}">
                <a16:creationId xmlns:a16="http://schemas.microsoft.com/office/drawing/2014/main" id="{139EA88D-DD92-473F-9169-ED06BC6B26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72534"/>
            <a:ext cx="23756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96" name="Rectangle 6">
            <a:extLst>
              <a:ext uri="{FF2B5EF4-FFF2-40B4-BE49-F238E27FC236}">
                <a16:creationId xmlns:a16="http://schemas.microsoft.com/office/drawing/2014/main" id="{3DE184EC-6757-446F-BA03-4A85B53D47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577334"/>
            <a:ext cx="24237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C8261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90" name="Picture 88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1042416"/>
            <a:ext cx="3634910" cy="424281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object 154"/>
          <p:cNvSpPr txBox="1">
            <a:spLocks noGrp="1"/>
          </p:cNvSpPr>
          <p:nvPr>
            <p:ph type="title"/>
          </p:nvPr>
        </p:nvSpPr>
        <p:spPr>
          <a:xfrm>
            <a:off x="397897" y="223519"/>
            <a:ext cx="28873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How the </a:t>
            </a:r>
            <a:r>
              <a:rPr spc="-5" dirty="0"/>
              <a:t>Voting</a:t>
            </a:r>
            <a:r>
              <a:rPr spc="-95" dirty="0"/>
              <a:t> </a:t>
            </a:r>
            <a:r>
              <a:rPr spc="-5" dirty="0"/>
              <a:t>Works</a:t>
            </a:r>
          </a:p>
        </p:txBody>
      </p:sp>
      <p:sp>
        <p:nvSpPr>
          <p:cNvPr id="155" name="object 155"/>
          <p:cNvSpPr txBox="1"/>
          <p:nvPr/>
        </p:nvSpPr>
        <p:spPr>
          <a:xfrm>
            <a:off x="745791" y="5607050"/>
            <a:ext cx="8991600" cy="1506182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sz="1600" spc="-5" dirty="0">
                <a:cs typeface="Calibri"/>
              </a:rPr>
              <a:t>Citizens </a:t>
            </a:r>
            <a:r>
              <a:rPr sz="1600" dirty="0">
                <a:cs typeface="Calibri"/>
              </a:rPr>
              <a:t>vote </a:t>
            </a:r>
            <a:r>
              <a:rPr sz="1600" spc="-5" dirty="0">
                <a:cs typeface="Calibri"/>
              </a:rPr>
              <a:t>by </a:t>
            </a:r>
            <a:r>
              <a:rPr sz="1600" dirty="0">
                <a:cs typeface="Calibri"/>
              </a:rPr>
              <a:t>grading </a:t>
            </a:r>
            <a:r>
              <a:rPr sz="1600" spc="-5" dirty="0">
                <a:cs typeface="Calibri"/>
              </a:rPr>
              <a:t>as </a:t>
            </a:r>
            <a:r>
              <a:rPr sz="1600" dirty="0">
                <a:cs typeface="Calibri"/>
              </a:rPr>
              <a:t>many </a:t>
            </a:r>
            <a:r>
              <a:rPr sz="1600" spc="-5" dirty="0">
                <a:cs typeface="Calibri"/>
              </a:rPr>
              <a:t>of </a:t>
            </a:r>
            <a:r>
              <a:rPr sz="1600" dirty="0">
                <a:cs typeface="Calibri"/>
              </a:rPr>
              <a:t>the color-coded candidates as they </a:t>
            </a:r>
            <a:r>
              <a:rPr lang="en-US" sz="1600" dirty="0">
                <a:cs typeface="Calibri"/>
              </a:rPr>
              <a:t>want</a:t>
            </a:r>
            <a:r>
              <a:rPr sz="1600" dirty="0">
                <a:cs typeface="Calibri"/>
              </a:rPr>
              <a:t>. </a:t>
            </a:r>
            <a:r>
              <a:rPr lang="en-US" sz="1600" dirty="0">
                <a:cs typeface="Calibri"/>
              </a:rPr>
              <a:t>The more citizens’ votes a winner </a:t>
            </a:r>
            <a:r>
              <a:rPr lang="en-US" sz="1600" spc="-5" dirty="0">
                <a:cs typeface="Calibri"/>
              </a:rPr>
              <a:t>receives, </a:t>
            </a:r>
            <a:r>
              <a:rPr lang="en-US" sz="1600" dirty="0">
                <a:cs typeface="Calibri"/>
              </a:rPr>
              <a:t>the more voting </a:t>
            </a:r>
            <a:r>
              <a:rPr lang="en-US" sz="1600" spc="-5" dirty="0">
                <a:cs typeface="Calibri"/>
              </a:rPr>
              <a:t>power</a:t>
            </a:r>
            <a:r>
              <a:rPr lang="en-US" sz="1600" spc="-85" dirty="0">
                <a:cs typeface="Calibri"/>
              </a:rPr>
              <a:t> (more </a:t>
            </a:r>
            <a:r>
              <a:rPr lang="en-US" sz="1600" i="1" dirty="0">
                <a:cs typeface="Calibri"/>
              </a:rPr>
              <a:t>weighted votes</a:t>
            </a:r>
            <a:r>
              <a:rPr lang="en-US" sz="1600" dirty="0">
                <a:cs typeface="Calibri"/>
              </a:rPr>
              <a:t>)</a:t>
            </a:r>
            <a:r>
              <a:rPr lang="en-US" sz="1600" i="1" dirty="0">
                <a:cs typeface="Calibri"/>
              </a:rPr>
              <a:t> </a:t>
            </a:r>
            <a:r>
              <a:rPr lang="en-US" sz="1600" dirty="0">
                <a:cs typeface="Calibri"/>
              </a:rPr>
              <a:t>they will </a:t>
            </a:r>
            <a:r>
              <a:rPr lang="en-US" sz="1600" spc="-5" dirty="0">
                <a:cs typeface="Calibri"/>
              </a:rPr>
              <a:t>have in the city council.</a:t>
            </a:r>
            <a:r>
              <a:rPr sz="1600" spc="-5" dirty="0">
                <a:cs typeface="Calibri"/>
              </a:rPr>
              <a:t> </a:t>
            </a:r>
            <a:r>
              <a:rPr lang="en-US" sz="1600" spc="-5" dirty="0">
                <a:cs typeface="Calibri"/>
              </a:rPr>
              <a:t>If they want, e</a:t>
            </a:r>
            <a:r>
              <a:rPr sz="1600" spc="-5" dirty="0">
                <a:cs typeface="Calibri"/>
              </a:rPr>
              <a:t>ach </a:t>
            </a:r>
            <a:r>
              <a:rPr sz="1600" dirty="0">
                <a:cs typeface="Calibri"/>
              </a:rPr>
              <a:t>voter can give </a:t>
            </a:r>
            <a:r>
              <a:rPr sz="1600" spc="-5" dirty="0">
                <a:cs typeface="Calibri"/>
              </a:rPr>
              <a:t>the same </a:t>
            </a:r>
            <a:r>
              <a:rPr sz="1600" dirty="0">
                <a:cs typeface="Calibri"/>
              </a:rPr>
              <a:t>grade </a:t>
            </a:r>
            <a:r>
              <a:rPr sz="1600" spc="-5" dirty="0">
                <a:cs typeface="Calibri"/>
              </a:rPr>
              <a:t>to </a:t>
            </a:r>
            <a:r>
              <a:rPr sz="1600" dirty="0">
                <a:cs typeface="Calibri"/>
              </a:rPr>
              <a:t>more </a:t>
            </a:r>
            <a:r>
              <a:rPr sz="1600" spc="-5" dirty="0">
                <a:cs typeface="Calibri"/>
              </a:rPr>
              <a:t>than one </a:t>
            </a:r>
            <a:r>
              <a:rPr sz="1600" dirty="0">
                <a:cs typeface="Calibri"/>
              </a:rPr>
              <a:t>candidate. Any </a:t>
            </a:r>
            <a:r>
              <a:rPr sz="1600" spc="-5" dirty="0">
                <a:cs typeface="Calibri"/>
              </a:rPr>
              <a:t>ungraded </a:t>
            </a:r>
            <a:r>
              <a:rPr sz="1600" dirty="0">
                <a:cs typeface="Calibri"/>
              </a:rPr>
              <a:t>candidates will </a:t>
            </a:r>
            <a:r>
              <a:rPr sz="1600" spc="-5" dirty="0">
                <a:cs typeface="Calibri"/>
              </a:rPr>
              <a:t>automatically be </a:t>
            </a:r>
            <a:r>
              <a:rPr sz="1600" dirty="0">
                <a:cs typeface="Calibri"/>
              </a:rPr>
              <a:t>counted as </a:t>
            </a:r>
            <a:r>
              <a:rPr sz="1600" spc="-5" dirty="0">
                <a:cs typeface="Calibri"/>
              </a:rPr>
              <a:t>“Reject” by </a:t>
            </a:r>
            <a:r>
              <a:rPr sz="1600" dirty="0">
                <a:cs typeface="Calibri"/>
              </a:rPr>
              <a:t>the</a:t>
            </a:r>
            <a:r>
              <a:rPr lang="en-US" sz="1600" dirty="0">
                <a:cs typeface="Calibri"/>
              </a:rPr>
              <a:t> </a:t>
            </a:r>
            <a:r>
              <a:rPr sz="1600" dirty="0">
                <a:cs typeface="Calibri"/>
              </a:rPr>
              <a:t>voter. </a:t>
            </a:r>
            <a:r>
              <a:rPr sz="1600" spc="-5" dirty="0">
                <a:cs typeface="Calibri"/>
              </a:rPr>
              <a:t>The </a:t>
            </a:r>
            <a:r>
              <a:rPr sz="1600" dirty="0">
                <a:cs typeface="Calibri"/>
              </a:rPr>
              <a:t>count </a:t>
            </a:r>
            <a:r>
              <a:rPr sz="1600" spc="-5" dirty="0">
                <a:cs typeface="Calibri"/>
              </a:rPr>
              <a:t>determines </a:t>
            </a:r>
            <a:r>
              <a:rPr sz="1600" dirty="0">
                <a:cs typeface="Calibri"/>
              </a:rPr>
              <a:t>to which candidate’s running total a </a:t>
            </a:r>
            <a:r>
              <a:rPr lang="en-US" sz="1600" dirty="0">
                <a:cs typeface="Calibri"/>
              </a:rPr>
              <a:t>citizen</a:t>
            </a:r>
            <a:r>
              <a:rPr sz="1600" dirty="0">
                <a:cs typeface="Calibri"/>
              </a:rPr>
              <a:t>’s vote </a:t>
            </a:r>
            <a:r>
              <a:rPr sz="1600" spc="-5" dirty="0">
                <a:cs typeface="Calibri"/>
              </a:rPr>
              <a:t>is </a:t>
            </a:r>
            <a:r>
              <a:rPr sz="1600" dirty="0">
                <a:cs typeface="Calibri"/>
              </a:rPr>
              <a:t>added. In th</a:t>
            </a:r>
            <a:r>
              <a:rPr lang="en-US" sz="1600" dirty="0">
                <a:cs typeface="Calibri"/>
              </a:rPr>
              <a:t>e</a:t>
            </a:r>
            <a:r>
              <a:rPr sz="1600" dirty="0">
                <a:cs typeface="Calibri"/>
              </a:rPr>
              <a:t> visual explanation</a:t>
            </a:r>
            <a:r>
              <a:rPr lang="en-US" sz="1600" dirty="0">
                <a:cs typeface="Calibri"/>
              </a:rPr>
              <a:t>s below</a:t>
            </a:r>
            <a:r>
              <a:rPr sz="1600" dirty="0">
                <a:cs typeface="Calibri"/>
              </a:rPr>
              <a:t>, the voter </a:t>
            </a:r>
            <a:r>
              <a:rPr lang="en-US" sz="1600" dirty="0">
                <a:cs typeface="Calibri"/>
              </a:rPr>
              <a:t>is </a:t>
            </a:r>
            <a:r>
              <a:rPr sz="1600" dirty="0">
                <a:cs typeface="Calibri"/>
              </a:rPr>
              <a:t>given the </a:t>
            </a:r>
            <a:r>
              <a:rPr sz="1600" spc="-5" dirty="0">
                <a:cs typeface="Calibri"/>
              </a:rPr>
              <a:t>same </a:t>
            </a:r>
            <a:r>
              <a:rPr sz="1600" dirty="0">
                <a:cs typeface="Calibri"/>
              </a:rPr>
              <a:t>color </a:t>
            </a:r>
            <a:r>
              <a:rPr sz="1600" spc="-5" dirty="0">
                <a:cs typeface="Calibri"/>
              </a:rPr>
              <a:t>as </a:t>
            </a:r>
            <a:r>
              <a:rPr sz="1600" dirty="0">
                <a:cs typeface="Calibri"/>
              </a:rPr>
              <a:t>the candidate that received their</a:t>
            </a:r>
            <a:r>
              <a:rPr sz="1600" spc="-5" dirty="0">
                <a:cs typeface="Calibri"/>
              </a:rPr>
              <a:t> </a:t>
            </a:r>
            <a:r>
              <a:rPr sz="1600" dirty="0">
                <a:cs typeface="Calibri"/>
              </a:rPr>
              <a:t>vote.</a:t>
            </a:r>
          </a:p>
        </p:txBody>
      </p:sp>
      <p:sp>
        <p:nvSpPr>
          <p:cNvPr id="2" name="object 2"/>
          <p:cNvSpPr/>
          <p:nvPr/>
        </p:nvSpPr>
        <p:spPr>
          <a:xfrm>
            <a:off x="586579" y="2973548"/>
            <a:ext cx="140969" cy="1625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/>
          <p:nvPr/>
        </p:nvSpPr>
        <p:spPr>
          <a:xfrm>
            <a:off x="575149" y="2426722"/>
            <a:ext cx="414027" cy="12908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663267" y="3054609"/>
            <a:ext cx="415925" cy="669290"/>
          </a:xfrm>
          <a:custGeom>
            <a:avLst/>
            <a:gdLst/>
            <a:ahLst/>
            <a:cxnLst/>
            <a:rect l="l" t="t" r="r" b="b"/>
            <a:pathLst>
              <a:path w="415925" h="669289">
                <a:moveTo>
                  <a:pt x="113811" y="523487"/>
                </a:moveTo>
                <a:lnTo>
                  <a:pt x="113811" y="464057"/>
                </a:lnTo>
                <a:lnTo>
                  <a:pt x="81295" y="486310"/>
                </a:lnTo>
                <a:lnTo>
                  <a:pt x="51423" y="511778"/>
                </a:lnTo>
                <a:lnTo>
                  <a:pt x="24550" y="540246"/>
                </a:lnTo>
                <a:lnTo>
                  <a:pt x="1035" y="571499"/>
                </a:lnTo>
                <a:lnTo>
                  <a:pt x="0" y="579036"/>
                </a:lnTo>
                <a:lnTo>
                  <a:pt x="178" y="586644"/>
                </a:lnTo>
                <a:lnTo>
                  <a:pt x="1357" y="594109"/>
                </a:lnTo>
                <a:lnTo>
                  <a:pt x="3321" y="601217"/>
                </a:lnTo>
                <a:lnTo>
                  <a:pt x="40659" y="587501"/>
                </a:lnTo>
                <a:lnTo>
                  <a:pt x="41421" y="588263"/>
                </a:lnTo>
                <a:lnTo>
                  <a:pt x="72675" y="559510"/>
                </a:lnTo>
                <a:lnTo>
                  <a:pt x="104572" y="531399"/>
                </a:lnTo>
                <a:lnTo>
                  <a:pt x="113811" y="523487"/>
                </a:lnTo>
                <a:close/>
              </a:path>
              <a:path w="415925" h="669289">
                <a:moveTo>
                  <a:pt x="169437" y="476249"/>
                </a:moveTo>
                <a:lnTo>
                  <a:pt x="168675" y="476249"/>
                </a:lnTo>
                <a:lnTo>
                  <a:pt x="155721" y="16763"/>
                </a:lnTo>
                <a:lnTo>
                  <a:pt x="129051" y="0"/>
                </a:lnTo>
                <a:lnTo>
                  <a:pt x="113049" y="463295"/>
                </a:lnTo>
                <a:lnTo>
                  <a:pt x="113811" y="464057"/>
                </a:lnTo>
                <a:lnTo>
                  <a:pt x="113811" y="523487"/>
                </a:lnTo>
                <a:lnTo>
                  <a:pt x="136898" y="503717"/>
                </a:lnTo>
                <a:lnTo>
                  <a:pt x="169437" y="476249"/>
                </a:lnTo>
                <a:close/>
              </a:path>
              <a:path w="415925" h="669289">
                <a:moveTo>
                  <a:pt x="262401" y="608420"/>
                </a:moveTo>
                <a:lnTo>
                  <a:pt x="262401" y="518921"/>
                </a:lnTo>
                <a:lnTo>
                  <a:pt x="226873" y="544913"/>
                </a:lnTo>
                <a:lnTo>
                  <a:pt x="193631" y="573690"/>
                </a:lnTo>
                <a:lnTo>
                  <a:pt x="162960" y="605182"/>
                </a:lnTo>
                <a:lnTo>
                  <a:pt x="135147" y="639317"/>
                </a:lnTo>
                <a:lnTo>
                  <a:pt x="134981" y="646747"/>
                </a:lnTo>
                <a:lnTo>
                  <a:pt x="135528" y="654176"/>
                </a:lnTo>
                <a:lnTo>
                  <a:pt x="136648" y="661606"/>
                </a:lnTo>
                <a:lnTo>
                  <a:pt x="138195" y="669035"/>
                </a:lnTo>
                <a:lnTo>
                  <a:pt x="262401" y="608420"/>
                </a:lnTo>
                <a:close/>
              </a:path>
              <a:path w="415925" h="669289">
                <a:moveTo>
                  <a:pt x="415563" y="102869"/>
                </a:moveTo>
                <a:lnTo>
                  <a:pt x="290595" y="99821"/>
                </a:lnTo>
                <a:lnTo>
                  <a:pt x="261639" y="518159"/>
                </a:lnTo>
                <a:lnTo>
                  <a:pt x="262401" y="518921"/>
                </a:lnTo>
                <a:lnTo>
                  <a:pt x="262401" y="608420"/>
                </a:lnTo>
                <a:lnTo>
                  <a:pt x="392703" y="544829"/>
                </a:lnTo>
                <a:lnTo>
                  <a:pt x="392703" y="457199"/>
                </a:lnTo>
                <a:lnTo>
                  <a:pt x="415563" y="1028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/>
          <p:nvPr/>
        </p:nvSpPr>
        <p:spPr>
          <a:xfrm>
            <a:off x="637633" y="2372437"/>
            <a:ext cx="464058" cy="2722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954625" y="3072897"/>
            <a:ext cx="146304" cy="1722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/>
          <p:nvPr/>
        </p:nvSpPr>
        <p:spPr>
          <a:xfrm>
            <a:off x="694021" y="2110491"/>
            <a:ext cx="291083" cy="2987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/>
          <p:nvPr/>
        </p:nvSpPr>
        <p:spPr>
          <a:xfrm>
            <a:off x="735931" y="2362713"/>
            <a:ext cx="199390" cy="46990"/>
          </a:xfrm>
          <a:custGeom>
            <a:avLst/>
            <a:gdLst/>
            <a:ahLst/>
            <a:cxnLst/>
            <a:rect l="l" t="t" r="r" b="b"/>
            <a:pathLst>
              <a:path w="199389" h="46989">
                <a:moveTo>
                  <a:pt x="198881" y="12953"/>
                </a:moveTo>
                <a:lnTo>
                  <a:pt x="178248" y="27193"/>
                </a:lnTo>
                <a:lnTo>
                  <a:pt x="155543" y="37718"/>
                </a:lnTo>
                <a:lnTo>
                  <a:pt x="131266" y="44243"/>
                </a:lnTo>
                <a:lnTo>
                  <a:pt x="105917" y="46481"/>
                </a:lnTo>
                <a:lnTo>
                  <a:pt x="76188" y="43291"/>
                </a:lnTo>
                <a:lnTo>
                  <a:pt x="48101" y="34099"/>
                </a:lnTo>
                <a:lnTo>
                  <a:pt x="22443" y="19478"/>
                </a:lnTo>
                <a:lnTo>
                  <a:pt x="0" y="0"/>
                </a:lnTo>
              </a:path>
            </a:pathLst>
          </a:custGeom>
          <a:ln w="4762">
            <a:solidFill>
              <a:srgbClr val="D7513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9"/>
          <p:cNvSpPr/>
          <p:nvPr/>
        </p:nvSpPr>
        <p:spPr>
          <a:xfrm>
            <a:off x="957673" y="2567608"/>
            <a:ext cx="152819" cy="55696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10"/>
          <p:cNvSpPr/>
          <p:nvPr/>
        </p:nvSpPr>
        <p:spPr>
          <a:xfrm>
            <a:off x="712309" y="3072135"/>
            <a:ext cx="120650" cy="567055"/>
          </a:xfrm>
          <a:custGeom>
            <a:avLst/>
            <a:gdLst/>
            <a:ahLst/>
            <a:cxnLst/>
            <a:rect l="l" t="t" r="r" b="b"/>
            <a:pathLst>
              <a:path w="120650" h="567054">
                <a:moveTo>
                  <a:pt x="107442" y="0"/>
                </a:moveTo>
                <a:lnTo>
                  <a:pt x="120396" y="458723"/>
                </a:lnTo>
                <a:lnTo>
                  <a:pt x="88832" y="484310"/>
                </a:lnTo>
                <a:lnTo>
                  <a:pt x="58197" y="510825"/>
                </a:lnTo>
                <a:lnTo>
                  <a:pt x="28563" y="538341"/>
                </a:lnTo>
                <a:lnTo>
                  <a:pt x="0" y="566928"/>
                </a:lnTo>
              </a:path>
            </a:pathLst>
          </a:custGeom>
          <a:ln w="4762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11"/>
          <p:cNvSpPr/>
          <p:nvPr/>
        </p:nvSpPr>
        <p:spPr>
          <a:xfrm>
            <a:off x="918049" y="2741427"/>
            <a:ext cx="168910" cy="501015"/>
          </a:xfrm>
          <a:custGeom>
            <a:avLst/>
            <a:gdLst/>
            <a:ahLst/>
            <a:cxnLst/>
            <a:rect l="l" t="t" r="r" b="b"/>
            <a:pathLst>
              <a:path w="168910" h="501014">
                <a:moveTo>
                  <a:pt x="168401" y="468629"/>
                </a:moveTo>
                <a:lnTo>
                  <a:pt x="148637" y="489227"/>
                </a:lnTo>
                <a:lnTo>
                  <a:pt x="123443" y="500252"/>
                </a:lnTo>
                <a:lnTo>
                  <a:pt x="95964" y="500991"/>
                </a:lnTo>
                <a:lnTo>
                  <a:pt x="69341" y="490727"/>
                </a:lnTo>
                <a:lnTo>
                  <a:pt x="48303" y="471285"/>
                </a:lnTo>
                <a:lnTo>
                  <a:pt x="37052" y="446055"/>
                </a:lnTo>
                <a:lnTo>
                  <a:pt x="36230" y="418397"/>
                </a:lnTo>
                <a:lnTo>
                  <a:pt x="46481" y="391667"/>
                </a:lnTo>
                <a:lnTo>
                  <a:pt x="48767" y="388619"/>
                </a:lnTo>
                <a:lnTo>
                  <a:pt x="51053" y="384809"/>
                </a:lnTo>
                <a:lnTo>
                  <a:pt x="53339" y="382523"/>
                </a:lnTo>
                <a:lnTo>
                  <a:pt x="35159" y="375939"/>
                </a:lnTo>
                <a:lnTo>
                  <a:pt x="19907" y="364712"/>
                </a:lnTo>
                <a:lnTo>
                  <a:pt x="8227" y="349627"/>
                </a:lnTo>
                <a:lnTo>
                  <a:pt x="761" y="331469"/>
                </a:lnTo>
                <a:lnTo>
                  <a:pt x="1039" y="284117"/>
                </a:lnTo>
                <a:lnTo>
                  <a:pt x="1210" y="236764"/>
                </a:lnTo>
                <a:lnTo>
                  <a:pt x="1261" y="189411"/>
                </a:lnTo>
                <a:lnTo>
                  <a:pt x="1179" y="142058"/>
                </a:lnTo>
                <a:lnTo>
                  <a:pt x="950" y="94705"/>
                </a:lnTo>
                <a:lnTo>
                  <a:pt x="562" y="47352"/>
                </a:lnTo>
                <a:lnTo>
                  <a:pt x="0" y="0"/>
                </a:lnTo>
              </a:path>
            </a:pathLst>
          </a:custGeom>
          <a:ln w="4762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646777" y="2634747"/>
            <a:ext cx="22225" cy="495300"/>
          </a:xfrm>
          <a:custGeom>
            <a:avLst/>
            <a:gdLst/>
            <a:ahLst/>
            <a:cxnLst/>
            <a:rect l="l" t="t" r="r" b="b"/>
            <a:pathLst>
              <a:path w="22225" h="495300">
                <a:moveTo>
                  <a:pt x="22098" y="495300"/>
                </a:moveTo>
                <a:lnTo>
                  <a:pt x="0" y="0"/>
                </a:lnTo>
              </a:path>
            </a:pathLst>
          </a:custGeom>
          <a:ln w="4762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3" name="object 13"/>
          <p:cNvSpPr/>
          <p:nvPr/>
        </p:nvSpPr>
        <p:spPr>
          <a:xfrm>
            <a:off x="610963" y="2995173"/>
            <a:ext cx="51435" cy="29209"/>
          </a:xfrm>
          <a:custGeom>
            <a:avLst/>
            <a:gdLst/>
            <a:ahLst/>
            <a:cxnLst/>
            <a:rect l="l" t="t" r="r" b="b"/>
            <a:pathLst>
              <a:path w="51435" h="29210">
                <a:moveTo>
                  <a:pt x="0" y="0"/>
                </a:moveTo>
                <a:lnTo>
                  <a:pt x="11406" y="9560"/>
                </a:lnTo>
                <a:lnTo>
                  <a:pt x="23812" y="17621"/>
                </a:lnTo>
                <a:lnTo>
                  <a:pt x="37076" y="24110"/>
                </a:lnTo>
                <a:lnTo>
                  <a:pt x="51053" y="28955"/>
                </a:lnTo>
              </a:path>
            </a:pathLst>
          </a:custGeom>
          <a:ln w="4762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4"/>
          <p:cNvSpPr/>
          <p:nvPr/>
        </p:nvSpPr>
        <p:spPr>
          <a:xfrm>
            <a:off x="575149" y="2110491"/>
            <a:ext cx="535940" cy="1611630"/>
          </a:xfrm>
          <a:custGeom>
            <a:avLst/>
            <a:gdLst/>
            <a:ahLst/>
            <a:cxnLst/>
            <a:rect l="l" t="t" r="r" b="b"/>
            <a:pathLst>
              <a:path w="535939" h="1611629">
                <a:moveTo>
                  <a:pt x="229362" y="1611630"/>
                </a:moveTo>
                <a:lnTo>
                  <a:pt x="480822" y="1489710"/>
                </a:lnTo>
                <a:lnTo>
                  <a:pt x="480822" y="1402080"/>
                </a:lnTo>
                <a:lnTo>
                  <a:pt x="501396" y="1110996"/>
                </a:lnTo>
                <a:lnTo>
                  <a:pt x="512064" y="1098387"/>
                </a:lnTo>
                <a:lnTo>
                  <a:pt x="519874" y="1083849"/>
                </a:lnTo>
                <a:lnTo>
                  <a:pt x="524541" y="1068026"/>
                </a:lnTo>
                <a:lnTo>
                  <a:pt x="525780" y="1051560"/>
                </a:lnTo>
                <a:lnTo>
                  <a:pt x="524910" y="1036879"/>
                </a:lnTo>
                <a:lnTo>
                  <a:pt x="522255" y="1022699"/>
                </a:lnTo>
                <a:lnTo>
                  <a:pt x="517743" y="1009233"/>
                </a:lnTo>
                <a:lnTo>
                  <a:pt x="511302" y="996696"/>
                </a:lnTo>
                <a:lnTo>
                  <a:pt x="517255" y="993612"/>
                </a:lnTo>
                <a:lnTo>
                  <a:pt x="530492" y="925856"/>
                </a:lnTo>
                <a:lnTo>
                  <a:pt x="531924" y="874110"/>
                </a:lnTo>
                <a:lnTo>
                  <a:pt x="533117" y="822395"/>
                </a:lnTo>
                <a:lnTo>
                  <a:pt x="534066" y="770699"/>
                </a:lnTo>
                <a:lnTo>
                  <a:pt x="534765" y="719010"/>
                </a:lnTo>
                <a:lnTo>
                  <a:pt x="535206" y="667314"/>
                </a:lnTo>
                <a:lnTo>
                  <a:pt x="535383" y="615599"/>
                </a:lnTo>
                <a:lnTo>
                  <a:pt x="535291" y="563853"/>
                </a:lnTo>
                <a:lnTo>
                  <a:pt x="534924" y="512064"/>
                </a:lnTo>
                <a:lnTo>
                  <a:pt x="526541" y="461772"/>
                </a:lnTo>
                <a:lnTo>
                  <a:pt x="508218" y="424303"/>
                </a:lnTo>
                <a:lnTo>
                  <a:pt x="484536" y="390048"/>
                </a:lnTo>
                <a:lnTo>
                  <a:pt x="456140" y="359652"/>
                </a:lnTo>
                <a:lnTo>
                  <a:pt x="423672" y="333756"/>
                </a:lnTo>
                <a:lnTo>
                  <a:pt x="385952" y="308229"/>
                </a:lnTo>
                <a:lnTo>
                  <a:pt x="345947" y="287274"/>
                </a:lnTo>
                <a:lnTo>
                  <a:pt x="345185" y="272796"/>
                </a:lnTo>
                <a:lnTo>
                  <a:pt x="372665" y="248578"/>
                </a:lnTo>
                <a:lnTo>
                  <a:pt x="393001" y="219075"/>
                </a:lnTo>
                <a:lnTo>
                  <a:pt x="405622" y="185570"/>
                </a:lnTo>
                <a:lnTo>
                  <a:pt x="409955" y="149352"/>
                </a:lnTo>
                <a:lnTo>
                  <a:pt x="402939" y="102583"/>
                </a:lnTo>
                <a:lnTo>
                  <a:pt x="382536" y="61776"/>
                </a:lnTo>
                <a:lnTo>
                  <a:pt x="351086" y="29419"/>
                </a:lnTo>
                <a:lnTo>
                  <a:pt x="310932" y="7997"/>
                </a:lnTo>
                <a:lnTo>
                  <a:pt x="264413" y="0"/>
                </a:lnTo>
                <a:lnTo>
                  <a:pt x="217895" y="7997"/>
                </a:lnTo>
                <a:lnTo>
                  <a:pt x="177741" y="29419"/>
                </a:lnTo>
                <a:lnTo>
                  <a:pt x="146291" y="61776"/>
                </a:lnTo>
                <a:lnTo>
                  <a:pt x="125888" y="102583"/>
                </a:lnTo>
                <a:lnTo>
                  <a:pt x="118871" y="149352"/>
                </a:lnTo>
                <a:lnTo>
                  <a:pt x="123336" y="185808"/>
                </a:lnTo>
                <a:lnTo>
                  <a:pt x="136302" y="219837"/>
                </a:lnTo>
                <a:lnTo>
                  <a:pt x="157126" y="249864"/>
                </a:lnTo>
                <a:lnTo>
                  <a:pt x="185165" y="274320"/>
                </a:lnTo>
                <a:lnTo>
                  <a:pt x="153888" y="287464"/>
                </a:lnTo>
                <a:lnTo>
                  <a:pt x="92475" y="317182"/>
                </a:lnTo>
                <a:lnTo>
                  <a:pt x="46231" y="347245"/>
                </a:lnTo>
                <a:lnTo>
                  <a:pt x="23157" y="381654"/>
                </a:lnTo>
                <a:lnTo>
                  <a:pt x="13557" y="455980"/>
                </a:lnTo>
                <a:lnTo>
                  <a:pt x="11228" y="510387"/>
                </a:lnTo>
                <a:lnTo>
                  <a:pt x="9741" y="564794"/>
                </a:lnTo>
                <a:lnTo>
                  <a:pt x="9058" y="619201"/>
                </a:lnTo>
                <a:lnTo>
                  <a:pt x="9143" y="673608"/>
                </a:lnTo>
                <a:lnTo>
                  <a:pt x="9584" y="718315"/>
                </a:lnTo>
                <a:lnTo>
                  <a:pt x="9810" y="763238"/>
                </a:lnTo>
                <a:lnTo>
                  <a:pt x="9894" y="808303"/>
                </a:lnTo>
                <a:lnTo>
                  <a:pt x="9905" y="853440"/>
                </a:lnTo>
                <a:lnTo>
                  <a:pt x="12608" y="863393"/>
                </a:lnTo>
                <a:lnTo>
                  <a:pt x="17240" y="872490"/>
                </a:lnTo>
                <a:lnTo>
                  <a:pt x="23729" y="880443"/>
                </a:lnTo>
                <a:lnTo>
                  <a:pt x="32003" y="886968"/>
                </a:lnTo>
                <a:lnTo>
                  <a:pt x="24300" y="897790"/>
                </a:lnTo>
                <a:lnTo>
                  <a:pt x="18383" y="909542"/>
                </a:lnTo>
                <a:lnTo>
                  <a:pt x="14323" y="922008"/>
                </a:lnTo>
                <a:lnTo>
                  <a:pt x="12191" y="934974"/>
                </a:lnTo>
                <a:lnTo>
                  <a:pt x="11465" y="965096"/>
                </a:lnTo>
                <a:lnTo>
                  <a:pt x="21812" y="991933"/>
                </a:lnTo>
                <a:lnTo>
                  <a:pt x="41445" y="1012769"/>
                </a:lnTo>
                <a:lnTo>
                  <a:pt x="68579" y="1024890"/>
                </a:lnTo>
                <a:lnTo>
                  <a:pt x="69341" y="1025652"/>
                </a:lnTo>
                <a:lnTo>
                  <a:pt x="70104" y="1025652"/>
                </a:lnTo>
                <a:lnTo>
                  <a:pt x="70865" y="1025652"/>
                </a:lnTo>
                <a:lnTo>
                  <a:pt x="78485" y="1026414"/>
                </a:lnTo>
                <a:lnTo>
                  <a:pt x="86867" y="1024128"/>
                </a:lnTo>
                <a:lnTo>
                  <a:pt x="93725" y="1019556"/>
                </a:lnTo>
                <a:lnTo>
                  <a:pt x="116586" y="1363980"/>
                </a:lnTo>
                <a:lnTo>
                  <a:pt x="0" y="1473708"/>
                </a:lnTo>
                <a:lnTo>
                  <a:pt x="0" y="1501140"/>
                </a:lnTo>
                <a:lnTo>
                  <a:pt x="90678" y="1545336"/>
                </a:lnTo>
                <a:lnTo>
                  <a:pt x="98298" y="1542288"/>
                </a:lnTo>
                <a:lnTo>
                  <a:pt x="129540" y="1532382"/>
                </a:lnTo>
                <a:lnTo>
                  <a:pt x="131826" y="1559814"/>
                </a:lnTo>
                <a:lnTo>
                  <a:pt x="221742" y="1607058"/>
                </a:lnTo>
                <a:lnTo>
                  <a:pt x="229362" y="161163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354A6962-1FF3-D540-A952-7BD7A11C7F56}"/>
              </a:ext>
            </a:extLst>
          </p:cNvPr>
          <p:cNvGrpSpPr/>
          <p:nvPr/>
        </p:nvGrpSpPr>
        <p:grpSpPr>
          <a:xfrm>
            <a:off x="1308100" y="2298960"/>
            <a:ext cx="1618147" cy="1022090"/>
            <a:chOff x="1667095" y="2273554"/>
            <a:chExt cx="2736850" cy="1348785"/>
          </a:xfrm>
        </p:grpSpPr>
        <p:sp>
          <p:nvSpPr>
            <p:cNvPr id="15" name="object 15"/>
            <p:cNvSpPr/>
            <p:nvPr/>
          </p:nvSpPr>
          <p:spPr>
            <a:xfrm>
              <a:off x="1667095" y="2325669"/>
              <a:ext cx="2736850" cy="1296670"/>
            </a:xfrm>
            <a:custGeom>
              <a:avLst/>
              <a:gdLst/>
              <a:ahLst/>
              <a:cxnLst/>
              <a:rect l="l" t="t" r="r" b="b"/>
              <a:pathLst>
                <a:path w="2736850" h="1296670">
                  <a:moveTo>
                    <a:pt x="2340102" y="720090"/>
                  </a:moveTo>
                  <a:lnTo>
                    <a:pt x="2340102" y="576072"/>
                  </a:lnTo>
                  <a:lnTo>
                    <a:pt x="0" y="0"/>
                  </a:lnTo>
                  <a:lnTo>
                    <a:pt x="360425" y="648462"/>
                  </a:lnTo>
                  <a:lnTo>
                    <a:pt x="360425" y="1207434"/>
                  </a:lnTo>
                  <a:lnTo>
                    <a:pt x="2340102" y="720090"/>
                  </a:lnTo>
                  <a:close/>
                </a:path>
                <a:path w="2736850" h="1296670">
                  <a:moveTo>
                    <a:pt x="360425" y="1207434"/>
                  </a:moveTo>
                  <a:lnTo>
                    <a:pt x="360425" y="648462"/>
                  </a:lnTo>
                  <a:lnTo>
                    <a:pt x="0" y="1296162"/>
                  </a:lnTo>
                  <a:lnTo>
                    <a:pt x="360425" y="1207434"/>
                  </a:lnTo>
                  <a:close/>
                </a:path>
                <a:path w="2736850" h="1296670">
                  <a:moveTo>
                    <a:pt x="2736342" y="648462"/>
                  </a:moveTo>
                  <a:lnTo>
                    <a:pt x="2304288" y="144018"/>
                  </a:lnTo>
                  <a:lnTo>
                    <a:pt x="2340102" y="576072"/>
                  </a:lnTo>
                  <a:lnTo>
                    <a:pt x="2340102" y="1110392"/>
                  </a:lnTo>
                  <a:lnTo>
                    <a:pt x="2736342" y="648462"/>
                  </a:lnTo>
                  <a:close/>
                </a:path>
                <a:path w="2736850" h="1296670">
                  <a:moveTo>
                    <a:pt x="2340102" y="1110392"/>
                  </a:moveTo>
                  <a:lnTo>
                    <a:pt x="2340102" y="720090"/>
                  </a:lnTo>
                  <a:lnTo>
                    <a:pt x="2304288" y="1152144"/>
                  </a:lnTo>
                  <a:lnTo>
                    <a:pt x="2340102" y="1110392"/>
                  </a:lnTo>
                  <a:close/>
                </a:path>
              </a:pathLst>
            </a:custGeom>
            <a:solidFill>
              <a:srgbClr val="E8EEF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6" name="object 16"/>
            <p:cNvSpPr/>
            <p:nvPr/>
          </p:nvSpPr>
          <p:spPr>
            <a:xfrm>
              <a:off x="1667095" y="2273554"/>
              <a:ext cx="2736850" cy="1296670"/>
            </a:xfrm>
            <a:custGeom>
              <a:avLst/>
              <a:gdLst/>
              <a:ahLst/>
              <a:cxnLst/>
              <a:rect l="l" t="t" r="r" b="b"/>
              <a:pathLst>
                <a:path w="2736850" h="1296670">
                  <a:moveTo>
                    <a:pt x="2736342" y="648462"/>
                  </a:moveTo>
                  <a:lnTo>
                    <a:pt x="2304288" y="1152144"/>
                  </a:lnTo>
                  <a:lnTo>
                    <a:pt x="2340102" y="720090"/>
                  </a:lnTo>
                  <a:lnTo>
                    <a:pt x="0" y="1296162"/>
                  </a:lnTo>
                  <a:lnTo>
                    <a:pt x="360425" y="648462"/>
                  </a:lnTo>
                  <a:lnTo>
                    <a:pt x="0" y="0"/>
                  </a:lnTo>
                  <a:lnTo>
                    <a:pt x="2340102" y="576072"/>
                  </a:lnTo>
                  <a:lnTo>
                    <a:pt x="2304288" y="144018"/>
                  </a:lnTo>
                  <a:lnTo>
                    <a:pt x="2736342" y="648462"/>
                  </a:lnTo>
                  <a:close/>
                </a:path>
              </a:pathLst>
            </a:custGeom>
            <a:ln w="31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2182618" y="2616778"/>
              <a:ext cx="1093470" cy="1974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1" dirty="0">
                  <a:latin typeface="Calibri"/>
                  <a:cs typeface="Calibri"/>
                </a:rPr>
                <a:t>BALLOT</a:t>
              </a:r>
              <a:r>
                <a:rPr sz="1200" b="1" spc="-70" dirty="0">
                  <a:latin typeface="Calibri"/>
                  <a:cs typeface="Calibri"/>
                </a:rPr>
                <a:t> </a:t>
              </a:r>
              <a:r>
                <a:rPr sz="1200" b="1" spc="-5" dirty="0">
                  <a:latin typeface="Calibri"/>
                  <a:cs typeface="Calibri"/>
                </a:rPr>
                <a:t>CHOICES</a:t>
              </a:r>
              <a:endParaRPr sz="1200" dirty="0">
                <a:latin typeface="Calibri"/>
                <a:cs typeface="Calibri"/>
              </a:endParaRPr>
            </a:p>
          </p:txBody>
        </p:sp>
      </p:grpSp>
      <p:sp>
        <p:nvSpPr>
          <p:cNvPr id="156" name="object 156"/>
          <p:cNvSpPr txBox="1"/>
          <p:nvPr/>
        </p:nvSpPr>
        <p:spPr>
          <a:xfrm>
            <a:off x="477861" y="1536960"/>
            <a:ext cx="59626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i="1" spc="-5" dirty="0">
                <a:latin typeface="Calibri"/>
                <a:cs typeface="Calibri"/>
              </a:rPr>
              <a:t>VOTER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157" name="object 157"/>
          <p:cNvSpPr txBox="1"/>
          <p:nvPr/>
        </p:nvSpPr>
        <p:spPr>
          <a:xfrm>
            <a:off x="9588500" y="2696214"/>
            <a:ext cx="330200" cy="166497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2380"/>
              </a:lnSpc>
            </a:pPr>
            <a:r>
              <a:rPr sz="2400" b="1" spc="-5" dirty="0">
                <a:latin typeface="Calibri"/>
                <a:cs typeface="Calibri"/>
              </a:rPr>
              <a:t>CANDIDATES</a:t>
            </a:r>
            <a:endParaRPr sz="2400" dirty="0">
              <a:latin typeface="Calibri"/>
              <a:cs typeface="Calibri"/>
            </a:endParaRPr>
          </a:p>
        </p:txBody>
      </p:sp>
      <p:sp>
        <p:nvSpPr>
          <p:cNvPr id="158" name="Slide Number Placeholder 157">
            <a:extLst>
              <a:ext uri="{FF2B5EF4-FFF2-40B4-BE49-F238E27FC236}">
                <a16:creationId xmlns:a16="http://schemas.microsoft.com/office/drawing/2014/main" id="{846F3633-D849-8141-9CBB-DB05EF5FC57D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2</a:t>
            </a:fld>
            <a:endParaRPr lang="en-US" dirty="0"/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96E1ED5C-F292-9C4E-8CA9-44A2316D9F33}"/>
              </a:ext>
            </a:extLst>
          </p:cNvPr>
          <p:cNvGrpSpPr/>
          <p:nvPr/>
        </p:nvGrpSpPr>
        <p:grpSpPr>
          <a:xfrm>
            <a:off x="9355279" y="1618240"/>
            <a:ext cx="129405" cy="3728720"/>
            <a:chOff x="9396496" y="1339850"/>
            <a:chExt cx="129405" cy="3728720"/>
          </a:xfrm>
        </p:grpSpPr>
        <p:sp>
          <p:nvSpPr>
            <p:cNvPr id="20" name="object 20"/>
            <p:cNvSpPr/>
            <p:nvPr/>
          </p:nvSpPr>
          <p:spPr>
            <a:xfrm>
              <a:off x="9411147" y="1495635"/>
              <a:ext cx="30766" cy="3037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21"/>
            <p:cNvSpPr/>
            <p:nvPr/>
          </p:nvSpPr>
          <p:spPr>
            <a:xfrm>
              <a:off x="9408539" y="1397564"/>
              <a:ext cx="90759" cy="23389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2" name="object 22"/>
            <p:cNvSpPr/>
            <p:nvPr/>
          </p:nvSpPr>
          <p:spPr>
            <a:xfrm>
              <a:off x="9427839" y="1511257"/>
              <a:ext cx="90847" cy="121504"/>
            </a:xfrm>
            <a:custGeom>
              <a:avLst/>
              <a:gdLst/>
              <a:ahLst/>
              <a:cxnLst/>
              <a:rect l="l" t="t" r="r" b="b"/>
              <a:pathLst>
                <a:path w="132715" h="213359">
                  <a:moveTo>
                    <a:pt x="36575" y="167075"/>
                  </a:moveTo>
                  <a:lnTo>
                    <a:pt x="36575" y="147827"/>
                  </a:lnTo>
                  <a:lnTo>
                    <a:pt x="26146" y="155114"/>
                  </a:lnTo>
                  <a:lnTo>
                    <a:pt x="16573" y="163258"/>
                  </a:lnTo>
                  <a:lnTo>
                    <a:pt x="7858" y="172259"/>
                  </a:lnTo>
                  <a:lnTo>
                    <a:pt x="0" y="182117"/>
                  </a:lnTo>
                  <a:lnTo>
                    <a:pt x="0" y="188975"/>
                  </a:lnTo>
                  <a:lnTo>
                    <a:pt x="1091" y="191159"/>
                  </a:lnTo>
                  <a:lnTo>
                    <a:pt x="12953" y="187451"/>
                  </a:lnTo>
                  <a:lnTo>
                    <a:pt x="23240" y="178438"/>
                  </a:lnTo>
                  <a:lnTo>
                    <a:pt x="33527" y="169640"/>
                  </a:lnTo>
                  <a:lnTo>
                    <a:pt x="36575" y="167075"/>
                  </a:lnTo>
                  <a:close/>
                </a:path>
                <a:path w="132715" h="213359">
                  <a:moveTo>
                    <a:pt x="1523" y="192023"/>
                  </a:moveTo>
                  <a:lnTo>
                    <a:pt x="1091" y="191159"/>
                  </a:lnTo>
                  <a:lnTo>
                    <a:pt x="761" y="191261"/>
                  </a:lnTo>
                  <a:lnTo>
                    <a:pt x="1523" y="192023"/>
                  </a:lnTo>
                  <a:close/>
                </a:path>
                <a:path w="132715" h="213359">
                  <a:moveTo>
                    <a:pt x="54101" y="152399"/>
                  </a:moveTo>
                  <a:lnTo>
                    <a:pt x="54101" y="151637"/>
                  </a:lnTo>
                  <a:lnTo>
                    <a:pt x="49529" y="5333"/>
                  </a:lnTo>
                  <a:lnTo>
                    <a:pt x="41147" y="0"/>
                  </a:lnTo>
                  <a:lnTo>
                    <a:pt x="35813" y="147827"/>
                  </a:lnTo>
                  <a:lnTo>
                    <a:pt x="36575" y="147827"/>
                  </a:lnTo>
                  <a:lnTo>
                    <a:pt x="36575" y="167075"/>
                  </a:lnTo>
                  <a:lnTo>
                    <a:pt x="54101" y="152399"/>
                  </a:lnTo>
                  <a:close/>
                </a:path>
                <a:path w="132715" h="213359">
                  <a:moveTo>
                    <a:pt x="83819" y="193921"/>
                  </a:moveTo>
                  <a:lnTo>
                    <a:pt x="83819" y="165353"/>
                  </a:lnTo>
                  <a:lnTo>
                    <a:pt x="72259" y="173783"/>
                  </a:lnTo>
                  <a:lnTo>
                    <a:pt x="61626" y="183070"/>
                  </a:lnTo>
                  <a:lnTo>
                    <a:pt x="51994" y="193214"/>
                  </a:lnTo>
                  <a:lnTo>
                    <a:pt x="43433" y="204215"/>
                  </a:lnTo>
                  <a:lnTo>
                    <a:pt x="42671" y="207263"/>
                  </a:lnTo>
                  <a:lnTo>
                    <a:pt x="44195" y="213359"/>
                  </a:lnTo>
                  <a:lnTo>
                    <a:pt x="83819" y="193921"/>
                  </a:lnTo>
                  <a:close/>
                </a:path>
                <a:path w="132715" h="213359">
                  <a:moveTo>
                    <a:pt x="132587" y="32765"/>
                  </a:moveTo>
                  <a:lnTo>
                    <a:pt x="92201" y="32003"/>
                  </a:lnTo>
                  <a:lnTo>
                    <a:pt x="83057" y="165353"/>
                  </a:lnTo>
                  <a:lnTo>
                    <a:pt x="83819" y="165353"/>
                  </a:lnTo>
                  <a:lnTo>
                    <a:pt x="83819" y="193921"/>
                  </a:lnTo>
                  <a:lnTo>
                    <a:pt x="124967" y="173735"/>
                  </a:lnTo>
                  <a:lnTo>
                    <a:pt x="124967" y="145541"/>
                  </a:lnTo>
                  <a:lnTo>
                    <a:pt x="132587" y="32765"/>
                  </a:lnTo>
                  <a:close/>
                </a:path>
              </a:pathLst>
            </a:custGeom>
            <a:solidFill>
              <a:srgbClr val="7BB4D2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3" name="object 23"/>
            <p:cNvSpPr/>
            <p:nvPr/>
          </p:nvSpPr>
          <p:spPr>
            <a:xfrm>
              <a:off x="9422101" y="1387848"/>
              <a:ext cx="101192" cy="4920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24"/>
            <p:cNvSpPr/>
            <p:nvPr/>
          </p:nvSpPr>
          <p:spPr>
            <a:xfrm>
              <a:off x="9491467" y="1514729"/>
              <a:ext cx="31908" cy="31244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5" name="object 25"/>
            <p:cNvSpPr/>
            <p:nvPr/>
          </p:nvSpPr>
          <p:spPr>
            <a:xfrm>
              <a:off x="9434619" y="1339850"/>
              <a:ext cx="63636" cy="54243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6" name="object 26"/>
            <p:cNvSpPr/>
            <p:nvPr/>
          </p:nvSpPr>
          <p:spPr>
            <a:xfrm>
              <a:off x="9443487" y="1385847"/>
              <a:ext cx="43902" cy="8317"/>
            </a:xfrm>
            <a:custGeom>
              <a:avLst/>
              <a:gdLst/>
              <a:ahLst/>
              <a:cxnLst/>
              <a:rect l="l" t="t" r="r" b="b"/>
              <a:pathLst>
                <a:path w="64134" h="14604">
                  <a:moveTo>
                    <a:pt x="64007" y="3809"/>
                  </a:moveTo>
                  <a:lnTo>
                    <a:pt x="57328" y="8370"/>
                  </a:lnTo>
                  <a:lnTo>
                    <a:pt x="50006" y="11715"/>
                  </a:lnTo>
                  <a:lnTo>
                    <a:pt x="42255" y="13775"/>
                  </a:lnTo>
                  <a:lnTo>
                    <a:pt x="34289" y="14477"/>
                  </a:lnTo>
                  <a:lnTo>
                    <a:pt x="24753" y="13501"/>
                  </a:lnTo>
                  <a:lnTo>
                    <a:pt x="15716" y="10667"/>
                  </a:lnTo>
                  <a:lnTo>
                    <a:pt x="7393" y="6119"/>
                  </a:lnTo>
                  <a:lnTo>
                    <a:pt x="0" y="0"/>
                  </a:lnTo>
                </a:path>
              </a:pathLst>
            </a:custGeom>
            <a:ln w="4762">
              <a:solidFill>
                <a:srgbClr val="D7513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27"/>
            <p:cNvSpPr/>
            <p:nvPr/>
          </p:nvSpPr>
          <p:spPr>
            <a:xfrm>
              <a:off x="9491988" y="1422895"/>
              <a:ext cx="33469" cy="10102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28"/>
            <p:cNvSpPr/>
            <p:nvPr/>
          </p:nvSpPr>
          <p:spPr>
            <a:xfrm>
              <a:off x="9438792" y="1514729"/>
              <a:ext cx="26080" cy="103061"/>
            </a:xfrm>
            <a:custGeom>
              <a:avLst/>
              <a:gdLst/>
              <a:ahLst/>
              <a:cxnLst/>
              <a:rect l="l" t="t" r="r" b="b"/>
              <a:pathLst>
                <a:path w="38100" h="180975">
                  <a:moveTo>
                    <a:pt x="34290" y="0"/>
                  </a:moveTo>
                  <a:lnTo>
                    <a:pt x="38100" y="146304"/>
                  </a:lnTo>
                  <a:lnTo>
                    <a:pt x="27967" y="154126"/>
                  </a:lnTo>
                  <a:lnTo>
                    <a:pt x="18192" y="162591"/>
                  </a:lnTo>
                  <a:lnTo>
                    <a:pt x="8846" y="171485"/>
                  </a:lnTo>
                  <a:lnTo>
                    <a:pt x="0" y="180594"/>
                  </a:lnTo>
                </a:path>
              </a:pathLst>
            </a:custGeom>
            <a:ln w="4762">
              <a:solidFill>
                <a:srgbClr val="29568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9" name="object 29"/>
            <p:cNvSpPr/>
            <p:nvPr/>
          </p:nvSpPr>
          <p:spPr>
            <a:xfrm>
              <a:off x="9483651" y="1454411"/>
              <a:ext cx="36513" cy="91489"/>
            </a:xfrm>
            <a:custGeom>
              <a:avLst/>
              <a:gdLst/>
              <a:ahLst/>
              <a:cxnLst/>
              <a:rect l="l" t="t" r="r" b="b"/>
              <a:pathLst>
                <a:path w="53340" h="160655">
                  <a:moveTo>
                    <a:pt x="53340" y="149351"/>
                  </a:moveTo>
                  <a:lnTo>
                    <a:pt x="47065" y="156007"/>
                  </a:lnTo>
                  <a:lnTo>
                    <a:pt x="39147" y="159734"/>
                  </a:lnTo>
                  <a:lnTo>
                    <a:pt x="30515" y="160174"/>
                  </a:lnTo>
                  <a:lnTo>
                    <a:pt x="22098" y="156971"/>
                  </a:lnTo>
                  <a:lnTo>
                    <a:pt x="15120" y="150578"/>
                  </a:lnTo>
                  <a:lnTo>
                    <a:pt x="11430" y="142398"/>
                  </a:lnTo>
                  <a:lnTo>
                    <a:pt x="11168" y="133504"/>
                  </a:lnTo>
                  <a:lnTo>
                    <a:pt x="14478" y="124967"/>
                  </a:lnTo>
                  <a:lnTo>
                    <a:pt x="15240" y="124205"/>
                  </a:lnTo>
                  <a:lnTo>
                    <a:pt x="16002" y="122681"/>
                  </a:lnTo>
                  <a:lnTo>
                    <a:pt x="16764" y="121919"/>
                  </a:lnTo>
                  <a:lnTo>
                    <a:pt x="8382" y="120395"/>
                  </a:lnTo>
                  <a:lnTo>
                    <a:pt x="2286" y="114299"/>
                  </a:lnTo>
                  <a:lnTo>
                    <a:pt x="0" y="105917"/>
                  </a:lnTo>
                  <a:lnTo>
                    <a:pt x="0" y="79617"/>
                  </a:lnTo>
                  <a:lnTo>
                    <a:pt x="0" y="53244"/>
                  </a:lnTo>
                  <a:lnTo>
                    <a:pt x="0" y="26729"/>
                  </a:lnTo>
                  <a:lnTo>
                    <a:pt x="0" y="0"/>
                  </a:lnTo>
                </a:path>
              </a:pathLst>
            </a:custGeom>
            <a:ln w="4762">
              <a:solidFill>
                <a:srgbClr val="29568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30"/>
            <p:cNvSpPr/>
            <p:nvPr/>
          </p:nvSpPr>
          <p:spPr>
            <a:xfrm>
              <a:off x="9424187" y="1435317"/>
              <a:ext cx="4781" cy="90043"/>
            </a:xfrm>
            <a:custGeom>
              <a:avLst/>
              <a:gdLst/>
              <a:ahLst/>
              <a:cxnLst/>
              <a:rect l="l" t="t" r="r" b="b"/>
              <a:pathLst>
                <a:path w="6984" h="158115">
                  <a:moveTo>
                    <a:pt x="6857" y="157733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29568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1" name="object 31"/>
            <p:cNvSpPr/>
            <p:nvPr/>
          </p:nvSpPr>
          <p:spPr>
            <a:xfrm>
              <a:off x="9416363" y="1500408"/>
              <a:ext cx="11736" cy="5786"/>
            </a:xfrm>
            <a:custGeom>
              <a:avLst/>
              <a:gdLst/>
              <a:ahLst/>
              <a:cxnLst/>
              <a:rect l="l" t="t" r="r" b="b"/>
              <a:pathLst>
                <a:path w="17145" h="10159">
                  <a:moveTo>
                    <a:pt x="0" y="0"/>
                  </a:moveTo>
                  <a:lnTo>
                    <a:pt x="4572" y="4572"/>
                  </a:lnTo>
                  <a:lnTo>
                    <a:pt x="10668" y="7620"/>
                  </a:lnTo>
                  <a:lnTo>
                    <a:pt x="16764" y="9905"/>
                  </a:lnTo>
                </a:path>
              </a:pathLst>
            </a:custGeom>
            <a:ln w="4762">
              <a:solidFill>
                <a:srgbClr val="29568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2" name="object 32"/>
            <p:cNvSpPr/>
            <p:nvPr/>
          </p:nvSpPr>
          <p:spPr>
            <a:xfrm>
              <a:off x="9408539" y="1339850"/>
              <a:ext cx="117362" cy="292911"/>
            </a:xfrm>
            <a:custGeom>
              <a:avLst/>
              <a:gdLst/>
              <a:ahLst/>
              <a:cxnLst/>
              <a:rect l="l" t="t" r="r" b="b"/>
              <a:pathLst>
                <a:path w="171450" h="514350">
                  <a:moveTo>
                    <a:pt x="73151" y="514350"/>
                  </a:moveTo>
                  <a:lnTo>
                    <a:pt x="153161" y="474726"/>
                  </a:lnTo>
                  <a:lnTo>
                    <a:pt x="153161" y="447294"/>
                  </a:lnTo>
                  <a:lnTo>
                    <a:pt x="160019" y="354330"/>
                  </a:lnTo>
                  <a:lnTo>
                    <a:pt x="165353" y="349758"/>
                  </a:lnTo>
                  <a:lnTo>
                    <a:pt x="168401" y="342900"/>
                  </a:lnTo>
                  <a:lnTo>
                    <a:pt x="167639" y="335280"/>
                  </a:lnTo>
                  <a:lnTo>
                    <a:pt x="167639" y="329184"/>
                  </a:lnTo>
                  <a:lnTo>
                    <a:pt x="166115" y="323088"/>
                  </a:lnTo>
                  <a:lnTo>
                    <a:pt x="163067" y="317754"/>
                  </a:lnTo>
                  <a:lnTo>
                    <a:pt x="166115" y="316992"/>
                  </a:lnTo>
                  <a:lnTo>
                    <a:pt x="169830" y="274629"/>
                  </a:lnTo>
                  <a:lnTo>
                    <a:pt x="170973" y="200858"/>
                  </a:lnTo>
                  <a:lnTo>
                    <a:pt x="170687" y="163829"/>
                  </a:lnTo>
                  <a:lnTo>
                    <a:pt x="170687" y="157734"/>
                  </a:lnTo>
                  <a:lnTo>
                    <a:pt x="145565" y="114931"/>
                  </a:lnTo>
                  <a:lnTo>
                    <a:pt x="110489" y="92201"/>
                  </a:lnTo>
                  <a:lnTo>
                    <a:pt x="110489" y="87629"/>
                  </a:lnTo>
                  <a:lnTo>
                    <a:pt x="119169" y="79831"/>
                  </a:lnTo>
                  <a:lnTo>
                    <a:pt x="125634" y="70389"/>
                  </a:lnTo>
                  <a:lnTo>
                    <a:pt x="129670" y="59662"/>
                  </a:lnTo>
                  <a:lnTo>
                    <a:pt x="131063" y="48006"/>
                  </a:lnTo>
                  <a:lnTo>
                    <a:pt x="127444" y="29682"/>
                  </a:lnTo>
                  <a:lnTo>
                    <a:pt x="117538" y="14573"/>
                  </a:lnTo>
                  <a:lnTo>
                    <a:pt x="102774" y="4179"/>
                  </a:lnTo>
                  <a:lnTo>
                    <a:pt x="84581" y="0"/>
                  </a:lnTo>
                  <a:lnTo>
                    <a:pt x="66389" y="4179"/>
                  </a:lnTo>
                  <a:lnTo>
                    <a:pt x="51625" y="14573"/>
                  </a:lnTo>
                  <a:lnTo>
                    <a:pt x="41719" y="29682"/>
                  </a:lnTo>
                  <a:lnTo>
                    <a:pt x="38099" y="48006"/>
                  </a:lnTo>
                  <a:lnTo>
                    <a:pt x="39504" y="59662"/>
                  </a:lnTo>
                  <a:lnTo>
                    <a:pt x="43624" y="70389"/>
                  </a:lnTo>
                  <a:lnTo>
                    <a:pt x="50315" y="79831"/>
                  </a:lnTo>
                  <a:lnTo>
                    <a:pt x="59435" y="87629"/>
                  </a:lnTo>
                  <a:lnTo>
                    <a:pt x="49279" y="91892"/>
                  </a:lnTo>
                  <a:lnTo>
                    <a:pt x="14978" y="111097"/>
                  </a:lnTo>
                  <a:lnTo>
                    <a:pt x="4333" y="150054"/>
                  </a:lnTo>
                  <a:lnTo>
                    <a:pt x="3190" y="193178"/>
                  </a:lnTo>
                  <a:lnTo>
                    <a:pt x="3047" y="214884"/>
                  </a:lnTo>
                  <a:lnTo>
                    <a:pt x="3059" y="229171"/>
                  </a:lnTo>
                  <a:lnTo>
                    <a:pt x="3143" y="243459"/>
                  </a:lnTo>
                  <a:lnTo>
                    <a:pt x="3369" y="257746"/>
                  </a:lnTo>
                  <a:lnTo>
                    <a:pt x="3809" y="272034"/>
                  </a:lnTo>
                  <a:lnTo>
                    <a:pt x="3809" y="276606"/>
                  </a:lnTo>
                  <a:lnTo>
                    <a:pt x="6857" y="280416"/>
                  </a:lnTo>
                  <a:lnTo>
                    <a:pt x="10667" y="282702"/>
                  </a:lnTo>
                  <a:lnTo>
                    <a:pt x="6857" y="287274"/>
                  </a:lnTo>
                  <a:lnTo>
                    <a:pt x="4571" y="292608"/>
                  </a:lnTo>
                  <a:lnTo>
                    <a:pt x="3809" y="298704"/>
                  </a:lnTo>
                  <a:lnTo>
                    <a:pt x="3559" y="308145"/>
                  </a:lnTo>
                  <a:lnTo>
                    <a:pt x="6953" y="316515"/>
                  </a:lnTo>
                  <a:lnTo>
                    <a:pt x="13346" y="323028"/>
                  </a:lnTo>
                  <a:lnTo>
                    <a:pt x="22097" y="326898"/>
                  </a:lnTo>
                  <a:lnTo>
                    <a:pt x="22859" y="326898"/>
                  </a:lnTo>
                  <a:lnTo>
                    <a:pt x="25145" y="327660"/>
                  </a:lnTo>
                  <a:lnTo>
                    <a:pt x="28193" y="326898"/>
                  </a:lnTo>
                  <a:lnTo>
                    <a:pt x="29717" y="325373"/>
                  </a:lnTo>
                  <a:lnTo>
                    <a:pt x="37337" y="435102"/>
                  </a:lnTo>
                  <a:lnTo>
                    <a:pt x="0" y="470154"/>
                  </a:lnTo>
                  <a:lnTo>
                    <a:pt x="0" y="478536"/>
                  </a:lnTo>
                  <a:lnTo>
                    <a:pt x="28955" y="493014"/>
                  </a:lnTo>
                  <a:lnTo>
                    <a:pt x="31241" y="492252"/>
                  </a:lnTo>
                  <a:lnTo>
                    <a:pt x="41147" y="488442"/>
                  </a:lnTo>
                  <a:lnTo>
                    <a:pt x="41909" y="497586"/>
                  </a:lnTo>
                  <a:lnTo>
                    <a:pt x="70865" y="512826"/>
                  </a:lnTo>
                  <a:lnTo>
                    <a:pt x="73151" y="51435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3" name="object 33"/>
            <p:cNvSpPr/>
            <p:nvPr/>
          </p:nvSpPr>
          <p:spPr>
            <a:xfrm>
              <a:off x="9411147" y="1890956"/>
              <a:ext cx="30766" cy="3037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4" name="object 34"/>
            <p:cNvSpPr/>
            <p:nvPr/>
          </p:nvSpPr>
          <p:spPr>
            <a:xfrm>
              <a:off x="9408539" y="1792723"/>
              <a:ext cx="90759" cy="23405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5" name="object 35"/>
            <p:cNvSpPr/>
            <p:nvPr/>
          </p:nvSpPr>
          <p:spPr>
            <a:xfrm>
              <a:off x="9427839" y="1906579"/>
              <a:ext cx="90847" cy="121504"/>
            </a:xfrm>
            <a:custGeom>
              <a:avLst/>
              <a:gdLst/>
              <a:ahLst/>
              <a:cxnLst/>
              <a:rect l="l" t="t" r="r" b="b"/>
              <a:pathLst>
                <a:path w="132715" h="213360">
                  <a:moveTo>
                    <a:pt x="36575" y="167075"/>
                  </a:moveTo>
                  <a:lnTo>
                    <a:pt x="36575" y="147827"/>
                  </a:lnTo>
                  <a:lnTo>
                    <a:pt x="26146" y="155114"/>
                  </a:lnTo>
                  <a:lnTo>
                    <a:pt x="16573" y="163258"/>
                  </a:lnTo>
                  <a:lnTo>
                    <a:pt x="7858" y="172259"/>
                  </a:lnTo>
                  <a:lnTo>
                    <a:pt x="0" y="182117"/>
                  </a:lnTo>
                  <a:lnTo>
                    <a:pt x="0" y="188975"/>
                  </a:lnTo>
                  <a:lnTo>
                    <a:pt x="1091" y="191159"/>
                  </a:lnTo>
                  <a:lnTo>
                    <a:pt x="12953" y="187451"/>
                  </a:lnTo>
                  <a:lnTo>
                    <a:pt x="23240" y="178438"/>
                  </a:lnTo>
                  <a:lnTo>
                    <a:pt x="33527" y="169640"/>
                  </a:lnTo>
                  <a:lnTo>
                    <a:pt x="36575" y="167075"/>
                  </a:lnTo>
                  <a:close/>
                </a:path>
                <a:path w="132715" h="213360">
                  <a:moveTo>
                    <a:pt x="1523" y="192023"/>
                  </a:moveTo>
                  <a:lnTo>
                    <a:pt x="1091" y="191159"/>
                  </a:lnTo>
                  <a:lnTo>
                    <a:pt x="761" y="191261"/>
                  </a:lnTo>
                  <a:lnTo>
                    <a:pt x="1523" y="192023"/>
                  </a:lnTo>
                  <a:close/>
                </a:path>
                <a:path w="132715" h="213360">
                  <a:moveTo>
                    <a:pt x="54101" y="152399"/>
                  </a:moveTo>
                  <a:lnTo>
                    <a:pt x="54101" y="151637"/>
                  </a:lnTo>
                  <a:lnTo>
                    <a:pt x="49529" y="5333"/>
                  </a:lnTo>
                  <a:lnTo>
                    <a:pt x="41147" y="0"/>
                  </a:lnTo>
                  <a:lnTo>
                    <a:pt x="35813" y="147827"/>
                  </a:lnTo>
                  <a:lnTo>
                    <a:pt x="36575" y="147827"/>
                  </a:lnTo>
                  <a:lnTo>
                    <a:pt x="36575" y="167075"/>
                  </a:lnTo>
                  <a:lnTo>
                    <a:pt x="54101" y="152399"/>
                  </a:lnTo>
                  <a:close/>
                </a:path>
                <a:path w="132715" h="213360">
                  <a:moveTo>
                    <a:pt x="83819" y="193921"/>
                  </a:moveTo>
                  <a:lnTo>
                    <a:pt x="83819" y="165353"/>
                  </a:lnTo>
                  <a:lnTo>
                    <a:pt x="72259" y="173783"/>
                  </a:lnTo>
                  <a:lnTo>
                    <a:pt x="61626" y="183070"/>
                  </a:lnTo>
                  <a:lnTo>
                    <a:pt x="51994" y="193214"/>
                  </a:lnTo>
                  <a:lnTo>
                    <a:pt x="43433" y="204215"/>
                  </a:lnTo>
                  <a:lnTo>
                    <a:pt x="42671" y="207263"/>
                  </a:lnTo>
                  <a:lnTo>
                    <a:pt x="44195" y="213359"/>
                  </a:lnTo>
                  <a:lnTo>
                    <a:pt x="83819" y="193921"/>
                  </a:lnTo>
                  <a:close/>
                </a:path>
                <a:path w="132715" h="213360">
                  <a:moveTo>
                    <a:pt x="132587" y="32765"/>
                  </a:moveTo>
                  <a:lnTo>
                    <a:pt x="92201" y="32003"/>
                  </a:lnTo>
                  <a:lnTo>
                    <a:pt x="83057" y="165353"/>
                  </a:lnTo>
                  <a:lnTo>
                    <a:pt x="83819" y="165353"/>
                  </a:lnTo>
                  <a:lnTo>
                    <a:pt x="83819" y="193921"/>
                  </a:lnTo>
                  <a:lnTo>
                    <a:pt x="124967" y="173735"/>
                  </a:lnTo>
                  <a:lnTo>
                    <a:pt x="124967" y="145541"/>
                  </a:lnTo>
                  <a:lnTo>
                    <a:pt x="132587" y="32765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6" name="object 36"/>
            <p:cNvSpPr/>
            <p:nvPr/>
          </p:nvSpPr>
          <p:spPr>
            <a:xfrm>
              <a:off x="9422101" y="1783169"/>
              <a:ext cx="101192" cy="4920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37"/>
            <p:cNvSpPr/>
            <p:nvPr/>
          </p:nvSpPr>
          <p:spPr>
            <a:xfrm>
              <a:off x="9491467" y="1910050"/>
              <a:ext cx="31908" cy="31243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8" name="object 38"/>
            <p:cNvSpPr/>
            <p:nvPr/>
          </p:nvSpPr>
          <p:spPr>
            <a:xfrm>
              <a:off x="9434619" y="1735171"/>
              <a:ext cx="63636" cy="54243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9"/>
            <p:cNvSpPr/>
            <p:nvPr/>
          </p:nvSpPr>
          <p:spPr>
            <a:xfrm>
              <a:off x="9443487" y="1781169"/>
              <a:ext cx="43902" cy="8317"/>
            </a:xfrm>
            <a:custGeom>
              <a:avLst/>
              <a:gdLst/>
              <a:ahLst/>
              <a:cxnLst/>
              <a:rect l="l" t="t" r="r" b="b"/>
              <a:pathLst>
                <a:path w="64134" h="14605">
                  <a:moveTo>
                    <a:pt x="64007" y="3810"/>
                  </a:moveTo>
                  <a:lnTo>
                    <a:pt x="57328" y="8370"/>
                  </a:lnTo>
                  <a:lnTo>
                    <a:pt x="50006" y="11715"/>
                  </a:lnTo>
                  <a:lnTo>
                    <a:pt x="42255" y="13775"/>
                  </a:lnTo>
                  <a:lnTo>
                    <a:pt x="34289" y="14478"/>
                  </a:lnTo>
                  <a:lnTo>
                    <a:pt x="24753" y="13501"/>
                  </a:lnTo>
                  <a:lnTo>
                    <a:pt x="15716" y="10668"/>
                  </a:lnTo>
                  <a:lnTo>
                    <a:pt x="7393" y="6119"/>
                  </a:lnTo>
                  <a:lnTo>
                    <a:pt x="0" y="0"/>
                  </a:lnTo>
                </a:path>
              </a:pathLst>
            </a:custGeom>
            <a:ln w="4762">
              <a:solidFill>
                <a:srgbClr val="D7513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" name="object 40"/>
            <p:cNvSpPr/>
            <p:nvPr/>
          </p:nvSpPr>
          <p:spPr>
            <a:xfrm>
              <a:off x="9491988" y="1818217"/>
              <a:ext cx="33469" cy="10102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" name="object 41"/>
            <p:cNvSpPr/>
            <p:nvPr/>
          </p:nvSpPr>
          <p:spPr>
            <a:xfrm>
              <a:off x="9438792" y="1910050"/>
              <a:ext cx="26080" cy="103061"/>
            </a:xfrm>
            <a:custGeom>
              <a:avLst/>
              <a:gdLst/>
              <a:ahLst/>
              <a:cxnLst/>
              <a:rect l="l" t="t" r="r" b="b"/>
              <a:pathLst>
                <a:path w="38100" h="180975">
                  <a:moveTo>
                    <a:pt x="34290" y="0"/>
                  </a:moveTo>
                  <a:lnTo>
                    <a:pt x="38100" y="146304"/>
                  </a:lnTo>
                  <a:lnTo>
                    <a:pt x="27967" y="154019"/>
                  </a:lnTo>
                  <a:lnTo>
                    <a:pt x="18192" y="162306"/>
                  </a:lnTo>
                  <a:lnTo>
                    <a:pt x="8846" y="171164"/>
                  </a:lnTo>
                  <a:lnTo>
                    <a:pt x="0" y="180594"/>
                  </a:lnTo>
                </a:path>
              </a:pathLst>
            </a:custGeom>
            <a:ln w="4762">
              <a:solidFill>
                <a:srgbClr val="8617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2" name="object 42"/>
            <p:cNvSpPr/>
            <p:nvPr/>
          </p:nvSpPr>
          <p:spPr>
            <a:xfrm>
              <a:off x="9483651" y="1849732"/>
              <a:ext cx="36513" cy="91489"/>
            </a:xfrm>
            <a:custGeom>
              <a:avLst/>
              <a:gdLst/>
              <a:ahLst/>
              <a:cxnLst/>
              <a:rect l="l" t="t" r="r" b="b"/>
              <a:pathLst>
                <a:path w="53340" h="160655">
                  <a:moveTo>
                    <a:pt x="53340" y="149351"/>
                  </a:moveTo>
                  <a:lnTo>
                    <a:pt x="47065" y="156007"/>
                  </a:lnTo>
                  <a:lnTo>
                    <a:pt x="39147" y="159734"/>
                  </a:lnTo>
                  <a:lnTo>
                    <a:pt x="30515" y="160174"/>
                  </a:lnTo>
                  <a:lnTo>
                    <a:pt x="22098" y="156971"/>
                  </a:lnTo>
                  <a:lnTo>
                    <a:pt x="15120" y="150578"/>
                  </a:lnTo>
                  <a:lnTo>
                    <a:pt x="11430" y="142398"/>
                  </a:lnTo>
                  <a:lnTo>
                    <a:pt x="11168" y="133504"/>
                  </a:lnTo>
                  <a:lnTo>
                    <a:pt x="14478" y="124967"/>
                  </a:lnTo>
                  <a:lnTo>
                    <a:pt x="15240" y="124205"/>
                  </a:lnTo>
                  <a:lnTo>
                    <a:pt x="16002" y="122681"/>
                  </a:lnTo>
                  <a:lnTo>
                    <a:pt x="16764" y="121919"/>
                  </a:lnTo>
                  <a:lnTo>
                    <a:pt x="8382" y="120395"/>
                  </a:lnTo>
                  <a:lnTo>
                    <a:pt x="2286" y="114299"/>
                  </a:lnTo>
                  <a:lnTo>
                    <a:pt x="0" y="105917"/>
                  </a:lnTo>
                  <a:lnTo>
                    <a:pt x="0" y="79617"/>
                  </a:lnTo>
                  <a:lnTo>
                    <a:pt x="0" y="53244"/>
                  </a:lnTo>
                  <a:lnTo>
                    <a:pt x="0" y="26729"/>
                  </a:lnTo>
                  <a:lnTo>
                    <a:pt x="0" y="0"/>
                  </a:lnTo>
                </a:path>
              </a:pathLst>
            </a:custGeom>
            <a:ln w="4762">
              <a:solidFill>
                <a:srgbClr val="8617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3" name="object 43"/>
            <p:cNvSpPr/>
            <p:nvPr/>
          </p:nvSpPr>
          <p:spPr>
            <a:xfrm>
              <a:off x="9424187" y="1830639"/>
              <a:ext cx="4781" cy="90043"/>
            </a:xfrm>
            <a:custGeom>
              <a:avLst/>
              <a:gdLst/>
              <a:ahLst/>
              <a:cxnLst/>
              <a:rect l="l" t="t" r="r" b="b"/>
              <a:pathLst>
                <a:path w="6984" h="158115">
                  <a:moveTo>
                    <a:pt x="6857" y="157734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8617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4" name="object 44"/>
            <p:cNvSpPr/>
            <p:nvPr/>
          </p:nvSpPr>
          <p:spPr>
            <a:xfrm>
              <a:off x="9416363" y="1895730"/>
              <a:ext cx="11736" cy="5424"/>
            </a:xfrm>
            <a:custGeom>
              <a:avLst/>
              <a:gdLst/>
              <a:ahLst/>
              <a:cxnLst/>
              <a:rect l="l" t="t" r="r" b="b"/>
              <a:pathLst>
                <a:path w="17145" h="9525">
                  <a:moveTo>
                    <a:pt x="0" y="0"/>
                  </a:moveTo>
                  <a:lnTo>
                    <a:pt x="4572" y="4572"/>
                  </a:lnTo>
                  <a:lnTo>
                    <a:pt x="10668" y="7620"/>
                  </a:lnTo>
                  <a:lnTo>
                    <a:pt x="16764" y="9143"/>
                  </a:lnTo>
                </a:path>
              </a:pathLst>
            </a:custGeom>
            <a:ln w="4762">
              <a:solidFill>
                <a:srgbClr val="8617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5" name="object 45"/>
            <p:cNvSpPr/>
            <p:nvPr/>
          </p:nvSpPr>
          <p:spPr>
            <a:xfrm>
              <a:off x="9408539" y="1735171"/>
              <a:ext cx="117362" cy="292911"/>
            </a:xfrm>
            <a:custGeom>
              <a:avLst/>
              <a:gdLst/>
              <a:ahLst/>
              <a:cxnLst/>
              <a:rect l="l" t="t" r="r" b="b"/>
              <a:pathLst>
                <a:path w="171450" h="514350">
                  <a:moveTo>
                    <a:pt x="73151" y="514350"/>
                  </a:moveTo>
                  <a:lnTo>
                    <a:pt x="153161" y="474726"/>
                  </a:lnTo>
                  <a:lnTo>
                    <a:pt x="153161" y="447294"/>
                  </a:lnTo>
                  <a:lnTo>
                    <a:pt x="160019" y="354330"/>
                  </a:lnTo>
                  <a:lnTo>
                    <a:pt x="165353" y="349758"/>
                  </a:lnTo>
                  <a:lnTo>
                    <a:pt x="168401" y="342900"/>
                  </a:lnTo>
                  <a:lnTo>
                    <a:pt x="167639" y="335280"/>
                  </a:lnTo>
                  <a:lnTo>
                    <a:pt x="167639" y="329184"/>
                  </a:lnTo>
                  <a:lnTo>
                    <a:pt x="166115" y="323088"/>
                  </a:lnTo>
                  <a:lnTo>
                    <a:pt x="163067" y="317754"/>
                  </a:lnTo>
                  <a:lnTo>
                    <a:pt x="166115" y="316992"/>
                  </a:lnTo>
                  <a:lnTo>
                    <a:pt x="169830" y="274510"/>
                  </a:lnTo>
                  <a:lnTo>
                    <a:pt x="170973" y="200215"/>
                  </a:lnTo>
                  <a:lnTo>
                    <a:pt x="170687" y="163068"/>
                  </a:lnTo>
                  <a:lnTo>
                    <a:pt x="170687" y="157734"/>
                  </a:lnTo>
                  <a:lnTo>
                    <a:pt x="145565" y="114931"/>
                  </a:lnTo>
                  <a:lnTo>
                    <a:pt x="110489" y="91440"/>
                  </a:lnTo>
                  <a:lnTo>
                    <a:pt x="110489" y="87629"/>
                  </a:lnTo>
                  <a:lnTo>
                    <a:pt x="119169" y="79724"/>
                  </a:lnTo>
                  <a:lnTo>
                    <a:pt x="125634" y="70103"/>
                  </a:lnTo>
                  <a:lnTo>
                    <a:pt x="129670" y="59340"/>
                  </a:lnTo>
                  <a:lnTo>
                    <a:pt x="131063" y="48006"/>
                  </a:lnTo>
                  <a:lnTo>
                    <a:pt x="127444" y="29682"/>
                  </a:lnTo>
                  <a:lnTo>
                    <a:pt x="117538" y="14573"/>
                  </a:lnTo>
                  <a:lnTo>
                    <a:pt x="102774" y="4179"/>
                  </a:lnTo>
                  <a:lnTo>
                    <a:pt x="84581" y="0"/>
                  </a:lnTo>
                  <a:lnTo>
                    <a:pt x="66389" y="4179"/>
                  </a:lnTo>
                  <a:lnTo>
                    <a:pt x="51625" y="14573"/>
                  </a:lnTo>
                  <a:lnTo>
                    <a:pt x="41719" y="29682"/>
                  </a:lnTo>
                  <a:lnTo>
                    <a:pt x="38099" y="48006"/>
                  </a:lnTo>
                  <a:lnTo>
                    <a:pt x="39504" y="59662"/>
                  </a:lnTo>
                  <a:lnTo>
                    <a:pt x="43624" y="70389"/>
                  </a:lnTo>
                  <a:lnTo>
                    <a:pt x="50315" y="79831"/>
                  </a:lnTo>
                  <a:lnTo>
                    <a:pt x="59435" y="87629"/>
                  </a:lnTo>
                  <a:lnTo>
                    <a:pt x="49279" y="91892"/>
                  </a:lnTo>
                  <a:lnTo>
                    <a:pt x="14978" y="111085"/>
                  </a:lnTo>
                  <a:lnTo>
                    <a:pt x="4333" y="149733"/>
                  </a:lnTo>
                  <a:lnTo>
                    <a:pt x="3190" y="193167"/>
                  </a:lnTo>
                  <a:lnTo>
                    <a:pt x="3047" y="214884"/>
                  </a:lnTo>
                  <a:lnTo>
                    <a:pt x="3059" y="229171"/>
                  </a:lnTo>
                  <a:lnTo>
                    <a:pt x="3143" y="243459"/>
                  </a:lnTo>
                  <a:lnTo>
                    <a:pt x="3369" y="257746"/>
                  </a:lnTo>
                  <a:lnTo>
                    <a:pt x="3809" y="272034"/>
                  </a:lnTo>
                  <a:lnTo>
                    <a:pt x="3809" y="276606"/>
                  </a:lnTo>
                  <a:lnTo>
                    <a:pt x="6857" y="280416"/>
                  </a:lnTo>
                  <a:lnTo>
                    <a:pt x="10667" y="282702"/>
                  </a:lnTo>
                  <a:lnTo>
                    <a:pt x="6857" y="287274"/>
                  </a:lnTo>
                  <a:lnTo>
                    <a:pt x="4571" y="292608"/>
                  </a:lnTo>
                  <a:lnTo>
                    <a:pt x="3809" y="298704"/>
                  </a:lnTo>
                  <a:lnTo>
                    <a:pt x="3559" y="308145"/>
                  </a:lnTo>
                  <a:lnTo>
                    <a:pt x="6953" y="316515"/>
                  </a:lnTo>
                  <a:lnTo>
                    <a:pt x="13346" y="323028"/>
                  </a:lnTo>
                  <a:lnTo>
                    <a:pt x="22097" y="326898"/>
                  </a:lnTo>
                  <a:lnTo>
                    <a:pt x="22859" y="326898"/>
                  </a:lnTo>
                  <a:lnTo>
                    <a:pt x="25145" y="327660"/>
                  </a:lnTo>
                  <a:lnTo>
                    <a:pt x="28193" y="326898"/>
                  </a:lnTo>
                  <a:lnTo>
                    <a:pt x="29717" y="325373"/>
                  </a:lnTo>
                  <a:lnTo>
                    <a:pt x="37337" y="435102"/>
                  </a:lnTo>
                  <a:lnTo>
                    <a:pt x="0" y="470154"/>
                  </a:lnTo>
                  <a:lnTo>
                    <a:pt x="0" y="478536"/>
                  </a:lnTo>
                  <a:lnTo>
                    <a:pt x="28955" y="493014"/>
                  </a:lnTo>
                  <a:lnTo>
                    <a:pt x="31241" y="492252"/>
                  </a:lnTo>
                  <a:lnTo>
                    <a:pt x="41147" y="488442"/>
                  </a:lnTo>
                  <a:lnTo>
                    <a:pt x="41909" y="497586"/>
                  </a:lnTo>
                  <a:lnTo>
                    <a:pt x="70865" y="512826"/>
                  </a:lnTo>
                  <a:lnTo>
                    <a:pt x="73151" y="51435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6" name="object 46"/>
            <p:cNvSpPr/>
            <p:nvPr/>
          </p:nvSpPr>
          <p:spPr>
            <a:xfrm>
              <a:off x="9411147" y="2286277"/>
              <a:ext cx="30766" cy="30375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7" name="object 47"/>
            <p:cNvSpPr/>
            <p:nvPr/>
          </p:nvSpPr>
          <p:spPr>
            <a:xfrm>
              <a:off x="9408539" y="2188044"/>
              <a:ext cx="90759" cy="234057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8" name="object 48"/>
            <p:cNvSpPr/>
            <p:nvPr/>
          </p:nvSpPr>
          <p:spPr>
            <a:xfrm>
              <a:off x="9427839" y="2301899"/>
              <a:ext cx="90847" cy="121504"/>
            </a:xfrm>
            <a:custGeom>
              <a:avLst/>
              <a:gdLst/>
              <a:ahLst/>
              <a:cxnLst/>
              <a:rect l="l" t="t" r="r" b="b"/>
              <a:pathLst>
                <a:path w="132715" h="213360">
                  <a:moveTo>
                    <a:pt x="36575" y="166913"/>
                  </a:moveTo>
                  <a:lnTo>
                    <a:pt x="36575" y="147827"/>
                  </a:lnTo>
                  <a:lnTo>
                    <a:pt x="26146" y="155114"/>
                  </a:lnTo>
                  <a:lnTo>
                    <a:pt x="16573" y="163258"/>
                  </a:lnTo>
                  <a:lnTo>
                    <a:pt x="7858" y="172259"/>
                  </a:lnTo>
                  <a:lnTo>
                    <a:pt x="0" y="182117"/>
                  </a:lnTo>
                  <a:lnTo>
                    <a:pt x="0" y="188975"/>
                  </a:lnTo>
                  <a:lnTo>
                    <a:pt x="1091" y="191159"/>
                  </a:lnTo>
                  <a:lnTo>
                    <a:pt x="12953" y="187451"/>
                  </a:lnTo>
                  <a:lnTo>
                    <a:pt x="23240" y="178427"/>
                  </a:lnTo>
                  <a:lnTo>
                    <a:pt x="36575" y="166913"/>
                  </a:lnTo>
                  <a:close/>
                </a:path>
                <a:path w="132715" h="213360">
                  <a:moveTo>
                    <a:pt x="1523" y="192023"/>
                  </a:moveTo>
                  <a:lnTo>
                    <a:pt x="1091" y="191159"/>
                  </a:lnTo>
                  <a:lnTo>
                    <a:pt x="761" y="191261"/>
                  </a:lnTo>
                  <a:lnTo>
                    <a:pt x="1523" y="192023"/>
                  </a:lnTo>
                  <a:close/>
                </a:path>
                <a:path w="132715" h="213360">
                  <a:moveTo>
                    <a:pt x="54101" y="151637"/>
                  </a:moveTo>
                  <a:lnTo>
                    <a:pt x="49529" y="5333"/>
                  </a:lnTo>
                  <a:lnTo>
                    <a:pt x="41147" y="0"/>
                  </a:lnTo>
                  <a:lnTo>
                    <a:pt x="35813" y="147827"/>
                  </a:lnTo>
                  <a:lnTo>
                    <a:pt x="36575" y="147827"/>
                  </a:lnTo>
                  <a:lnTo>
                    <a:pt x="36575" y="166913"/>
                  </a:lnTo>
                  <a:lnTo>
                    <a:pt x="43814" y="160662"/>
                  </a:lnTo>
                  <a:lnTo>
                    <a:pt x="54101" y="151637"/>
                  </a:lnTo>
                  <a:close/>
                </a:path>
                <a:path w="132715" h="213360">
                  <a:moveTo>
                    <a:pt x="83819" y="193921"/>
                  </a:moveTo>
                  <a:lnTo>
                    <a:pt x="83819" y="165353"/>
                  </a:lnTo>
                  <a:lnTo>
                    <a:pt x="72259" y="173771"/>
                  </a:lnTo>
                  <a:lnTo>
                    <a:pt x="61626" y="182975"/>
                  </a:lnTo>
                  <a:lnTo>
                    <a:pt x="51994" y="192893"/>
                  </a:lnTo>
                  <a:lnTo>
                    <a:pt x="43433" y="203453"/>
                  </a:lnTo>
                  <a:lnTo>
                    <a:pt x="42671" y="207263"/>
                  </a:lnTo>
                  <a:lnTo>
                    <a:pt x="44195" y="213359"/>
                  </a:lnTo>
                  <a:lnTo>
                    <a:pt x="83819" y="193921"/>
                  </a:lnTo>
                  <a:close/>
                </a:path>
                <a:path w="132715" h="213360">
                  <a:moveTo>
                    <a:pt x="132587" y="32765"/>
                  </a:moveTo>
                  <a:lnTo>
                    <a:pt x="92201" y="32003"/>
                  </a:lnTo>
                  <a:lnTo>
                    <a:pt x="83057" y="165353"/>
                  </a:lnTo>
                  <a:lnTo>
                    <a:pt x="83819" y="165353"/>
                  </a:lnTo>
                  <a:lnTo>
                    <a:pt x="83819" y="193921"/>
                  </a:lnTo>
                  <a:lnTo>
                    <a:pt x="124967" y="173735"/>
                  </a:lnTo>
                  <a:lnTo>
                    <a:pt x="124967" y="145541"/>
                  </a:lnTo>
                  <a:lnTo>
                    <a:pt x="132587" y="32765"/>
                  </a:lnTo>
                  <a:close/>
                </a:path>
              </a:pathLst>
            </a:custGeom>
            <a:solidFill>
              <a:srgbClr val="FF9933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9" name="object 49"/>
            <p:cNvSpPr/>
            <p:nvPr/>
          </p:nvSpPr>
          <p:spPr>
            <a:xfrm>
              <a:off x="9422101" y="2178124"/>
              <a:ext cx="101192" cy="4957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0" name="object 50"/>
            <p:cNvSpPr/>
            <p:nvPr/>
          </p:nvSpPr>
          <p:spPr>
            <a:xfrm>
              <a:off x="9491467" y="2305371"/>
              <a:ext cx="31908" cy="31243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1" name="object 51"/>
            <p:cNvSpPr/>
            <p:nvPr/>
          </p:nvSpPr>
          <p:spPr>
            <a:xfrm>
              <a:off x="9434619" y="2130493"/>
              <a:ext cx="63636" cy="54243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2" name="object 52"/>
            <p:cNvSpPr/>
            <p:nvPr/>
          </p:nvSpPr>
          <p:spPr>
            <a:xfrm>
              <a:off x="9443487" y="2176491"/>
              <a:ext cx="43902" cy="8317"/>
            </a:xfrm>
            <a:custGeom>
              <a:avLst/>
              <a:gdLst/>
              <a:ahLst/>
              <a:cxnLst/>
              <a:rect l="l" t="t" r="r" b="b"/>
              <a:pathLst>
                <a:path w="64134" h="14605">
                  <a:moveTo>
                    <a:pt x="64007" y="3810"/>
                  </a:moveTo>
                  <a:lnTo>
                    <a:pt x="57328" y="8370"/>
                  </a:lnTo>
                  <a:lnTo>
                    <a:pt x="50006" y="11715"/>
                  </a:lnTo>
                  <a:lnTo>
                    <a:pt x="42255" y="13775"/>
                  </a:lnTo>
                  <a:lnTo>
                    <a:pt x="34289" y="14478"/>
                  </a:lnTo>
                  <a:lnTo>
                    <a:pt x="24753" y="13501"/>
                  </a:lnTo>
                  <a:lnTo>
                    <a:pt x="15716" y="10668"/>
                  </a:lnTo>
                  <a:lnTo>
                    <a:pt x="7393" y="6119"/>
                  </a:lnTo>
                  <a:lnTo>
                    <a:pt x="0" y="0"/>
                  </a:lnTo>
                </a:path>
              </a:pathLst>
            </a:custGeom>
            <a:ln w="4762">
              <a:solidFill>
                <a:srgbClr val="D7513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3" name="object 53"/>
            <p:cNvSpPr/>
            <p:nvPr/>
          </p:nvSpPr>
          <p:spPr>
            <a:xfrm>
              <a:off x="9491988" y="2213538"/>
              <a:ext cx="33469" cy="101027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4" name="object 54"/>
            <p:cNvSpPr/>
            <p:nvPr/>
          </p:nvSpPr>
          <p:spPr>
            <a:xfrm>
              <a:off x="9438792" y="2304937"/>
              <a:ext cx="26080" cy="103061"/>
            </a:xfrm>
            <a:custGeom>
              <a:avLst/>
              <a:gdLst/>
              <a:ahLst/>
              <a:cxnLst/>
              <a:rect l="l" t="t" r="r" b="b"/>
              <a:pathLst>
                <a:path w="38100" h="180975">
                  <a:moveTo>
                    <a:pt x="34290" y="0"/>
                  </a:moveTo>
                  <a:lnTo>
                    <a:pt x="38100" y="146304"/>
                  </a:lnTo>
                  <a:lnTo>
                    <a:pt x="27967" y="154447"/>
                  </a:lnTo>
                  <a:lnTo>
                    <a:pt x="18192" y="162877"/>
                  </a:lnTo>
                  <a:lnTo>
                    <a:pt x="8846" y="171592"/>
                  </a:lnTo>
                  <a:lnTo>
                    <a:pt x="0" y="180594"/>
                  </a:lnTo>
                </a:path>
              </a:pathLst>
            </a:custGeom>
            <a:ln w="4762">
              <a:solidFill>
                <a:srgbClr val="A26D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5" name="object 55"/>
            <p:cNvSpPr/>
            <p:nvPr/>
          </p:nvSpPr>
          <p:spPr>
            <a:xfrm>
              <a:off x="9483651" y="2245053"/>
              <a:ext cx="36513" cy="91128"/>
            </a:xfrm>
            <a:custGeom>
              <a:avLst/>
              <a:gdLst/>
              <a:ahLst/>
              <a:cxnLst/>
              <a:rect l="l" t="t" r="r" b="b"/>
              <a:pathLst>
                <a:path w="53340" h="160019">
                  <a:moveTo>
                    <a:pt x="53340" y="149351"/>
                  </a:moveTo>
                  <a:lnTo>
                    <a:pt x="47065" y="155900"/>
                  </a:lnTo>
                  <a:lnTo>
                    <a:pt x="39147" y="159448"/>
                  </a:lnTo>
                  <a:lnTo>
                    <a:pt x="30515" y="159853"/>
                  </a:lnTo>
                  <a:lnTo>
                    <a:pt x="22098" y="156971"/>
                  </a:lnTo>
                  <a:lnTo>
                    <a:pt x="15120" y="150578"/>
                  </a:lnTo>
                  <a:lnTo>
                    <a:pt x="11430" y="142398"/>
                  </a:lnTo>
                  <a:lnTo>
                    <a:pt x="11168" y="133504"/>
                  </a:lnTo>
                  <a:lnTo>
                    <a:pt x="14478" y="124967"/>
                  </a:lnTo>
                  <a:lnTo>
                    <a:pt x="15240" y="124205"/>
                  </a:lnTo>
                  <a:lnTo>
                    <a:pt x="16002" y="122681"/>
                  </a:lnTo>
                  <a:lnTo>
                    <a:pt x="16764" y="121919"/>
                  </a:lnTo>
                  <a:lnTo>
                    <a:pt x="8382" y="120395"/>
                  </a:lnTo>
                  <a:lnTo>
                    <a:pt x="2286" y="114299"/>
                  </a:lnTo>
                  <a:lnTo>
                    <a:pt x="0" y="105917"/>
                  </a:lnTo>
                  <a:lnTo>
                    <a:pt x="0" y="79617"/>
                  </a:lnTo>
                  <a:lnTo>
                    <a:pt x="0" y="53244"/>
                  </a:lnTo>
                  <a:lnTo>
                    <a:pt x="0" y="26729"/>
                  </a:lnTo>
                  <a:lnTo>
                    <a:pt x="0" y="0"/>
                  </a:lnTo>
                </a:path>
              </a:pathLst>
            </a:custGeom>
            <a:ln w="4762">
              <a:solidFill>
                <a:srgbClr val="A26D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6" name="object 56"/>
            <p:cNvSpPr/>
            <p:nvPr/>
          </p:nvSpPr>
          <p:spPr>
            <a:xfrm>
              <a:off x="9424187" y="2225960"/>
              <a:ext cx="4781" cy="90043"/>
            </a:xfrm>
            <a:custGeom>
              <a:avLst/>
              <a:gdLst/>
              <a:ahLst/>
              <a:cxnLst/>
              <a:rect l="l" t="t" r="r" b="b"/>
              <a:pathLst>
                <a:path w="6984" h="158114">
                  <a:moveTo>
                    <a:pt x="6857" y="157734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A26D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7" name="object 57"/>
            <p:cNvSpPr/>
            <p:nvPr/>
          </p:nvSpPr>
          <p:spPr>
            <a:xfrm>
              <a:off x="9416363" y="2291051"/>
              <a:ext cx="11736" cy="5424"/>
            </a:xfrm>
            <a:custGeom>
              <a:avLst/>
              <a:gdLst/>
              <a:ahLst/>
              <a:cxnLst/>
              <a:rect l="l" t="t" r="r" b="b"/>
              <a:pathLst>
                <a:path w="17145" h="9525">
                  <a:moveTo>
                    <a:pt x="0" y="0"/>
                  </a:moveTo>
                  <a:lnTo>
                    <a:pt x="4572" y="4572"/>
                  </a:lnTo>
                  <a:lnTo>
                    <a:pt x="10668" y="7620"/>
                  </a:lnTo>
                  <a:lnTo>
                    <a:pt x="16764" y="9143"/>
                  </a:lnTo>
                </a:path>
              </a:pathLst>
            </a:custGeom>
            <a:ln w="4762">
              <a:solidFill>
                <a:srgbClr val="A26D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8" name="object 58"/>
            <p:cNvSpPr/>
            <p:nvPr/>
          </p:nvSpPr>
          <p:spPr>
            <a:xfrm>
              <a:off x="9408539" y="2130493"/>
              <a:ext cx="117362" cy="292549"/>
            </a:xfrm>
            <a:custGeom>
              <a:avLst/>
              <a:gdLst/>
              <a:ahLst/>
              <a:cxnLst/>
              <a:rect l="l" t="t" r="r" b="b"/>
              <a:pathLst>
                <a:path w="171450" h="513714">
                  <a:moveTo>
                    <a:pt x="73151" y="513588"/>
                  </a:moveTo>
                  <a:lnTo>
                    <a:pt x="153161" y="474725"/>
                  </a:lnTo>
                  <a:lnTo>
                    <a:pt x="153161" y="447294"/>
                  </a:lnTo>
                  <a:lnTo>
                    <a:pt x="160019" y="354330"/>
                  </a:lnTo>
                  <a:lnTo>
                    <a:pt x="165353" y="349758"/>
                  </a:lnTo>
                  <a:lnTo>
                    <a:pt x="168401" y="342138"/>
                  </a:lnTo>
                  <a:lnTo>
                    <a:pt x="167639" y="335280"/>
                  </a:lnTo>
                  <a:lnTo>
                    <a:pt x="167639" y="329184"/>
                  </a:lnTo>
                  <a:lnTo>
                    <a:pt x="166115" y="323088"/>
                  </a:lnTo>
                  <a:lnTo>
                    <a:pt x="163067" y="317753"/>
                  </a:lnTo>
                  <a:lnTo>
                    <a:pt x="166115" y="316991"/>
                  </a:lnTo>
                  <a:lnTo>
                    <a:pt x="169830" y="274510"/>
                  </a:lnTo>
                  <a:lnTo>
                    <a:pt x="170973" y="200215"/>
                  </a:lnTo>
                  <a:lnTo>
                    <a:pt x="170687" y="163067"/>
                  </a:lnTo>
                  <a:lnTo>
                    <a:pt x="170687" y="157733"/>
                  </a:lnTo>
                  <a:lnTo>
                    <a:pt x="145565" y="114919"/>
                  </a:lnTo>
                  <a:lnTo>
                    <a:pt x="110489" y="91439"/>
                  </a:lnTo>
                  <a:lnTo>
                    <a:pt x="110489" y="87629"/>
                  </a:lnTo>
                  <a:lnTo>
                    <a:pt x="119169" y="79724"/>
                  </a:lnTo>
                  <a:lnTo>
                    <a:pt x="125634" y="70103"/>
                  </a:lnTo>
                  <a:lnTo>
                    <a:pt x="129670" y="59340"/>
                  </a:lnTo>
                  <a:lnTo>
                    <a:pt x="131063" y="48006"/>
                  </a:lnTo>
                  <a:lnTo>
                    <a:pt x="127444" y="29682"/>
                  </a:lnTo>
                  <a:lnTo>
                    <a:pt x="117538" y="14573"/>
                  </a:lnTo>
                  <a:lnTo>
                    <a:pt x="102774" y="4179"/>
                  </a:lnTo>
                  <a:lnTo>
                    <a:pt x="84581" y="0"/>
                  </a:lnTo>
                  <a:lnTo>
                    <a:pt x="66389" y="4179"/>
                  </a:lnTo>
                  <a:lnTo>
                    <a:pt x="51625" y="14573"/>
                  </a:lnTo>
                  <a:lnTo>
                    <a:pt x="41719" y="29682"/>
                  </a:lnTo>
                  <a:lnTo>
                    <a:pt x="38099" y="48006"/>
                  </a:lnTo>
                  <a:lnTo>
                    <a:pt x="39504" y="59662"/>
                  </a:lnTo>
                  <a:lnTo>
                    <a:pt x="43624" y="70389"/>
                  </a:lnTo>
                  <a:lnTo>
                    <a:pt x="50315" y="79831"/>
                  </a:lnTo>
                  <a:lnTo>
                    <a:pt x="59435" y="87629"/>
                  </a:lnTo>
                  <a:lnTo>
                    <a:pt x="49279" y="91785"/>
                  </a:lnTo>
                  <a:lnTo>
                    <a:pt x="14978" y="111085"/>
                  </a:lnTo>
                  <a:lnTo>
                    <a:pt x="4333" y="149733"/>
                  </a:lnTo>
                  <a:lnTo>
                    <a:pt x="3190" y="193167"/>
                  </a:lnTo>
                  <a:lnTo>
                    <a:pt x="3047" y="214883"/>
                  </a:lnTo>
                  <a:lnTo>
                    <a:pt x="3059" y="229171"/>
                  </a:lnTo>
                  <a:lnTo>
                    <a:pt x="3143" y="243458"/>
                  </a:lnTo>
                  <a:lnTo>
                    <a:pt x="3369" y="257746"/>
                  </a:lnTo>
                  <a:lnTo>
                    <a:pt x="3809" y="272034"/>
                  </a:lnTo>
                  <a:lnTo>
                    <a:pt x="3809" y="276605"/>
                  </a:lnTo>
                  <a:lnTo>
                    <a:pt x="6857" y="280416"/>
                  </a:lnTo>
                  <a:lnTo>
                    <a:pt x="10667" y="282702"/>
                  </a:lnTo>
                  <a:lnTo>
                    <a:pt x="6857" y="287273"/>
                  </a:lnTo>
                  <a:lnTo>
                    <a:pt x="4571" y="292608"/>
                  </a:lnTo>
                  <a:lnTo>
                    <a:pt x="3809" y="297941"/>
                  </a:lnTo>
                  <a:lnTo>
                    <a:pt x="3559" y="307502"/>
                  </a:lnTo>
                  <a:lnTo>
                    <a:pt x="6953" y="316134"/>
                  </a:lnTo>
                  <a:lnTo>
                    <a:pt x="13346" y="322909"/>
                  </a:lnTo>
                  <a:lnTo>
                    <a:pt x="22097" y="326898"/>
                  </a:lnTo>
                  <a:lnTo>
                    <a:pt x="22859" y="326898"/>
                  </a:lnTo>
                  <a:lnTo>
                    <a:pt x="25145" y="327659"/>
                  </a:lnTo>
                  <a:lnTo>
                    <a:pt x="28193" y="326898"/>
                  </a:lnTo>
                  <a:lnTo>
                    <a:pt x="29717" y="325373"/>
                  </a:lnTo>
                  <a:lnTo>
                    <a:pt x="37337" y="435102"/>
                  </a:lnTo>
                  <a:lnTo>
                    <a:pt x="0" y="470153"/>
                  </a:lnTo>
                  <a:lnTo>
                    <a:pt x="0" y="478536"/>
                  </a:lnTo>
                  <a:lnTo>
                    <a:pt x="28955" y="492252"/>
                  </a:lnTo>
                  <a:lnTo>
                    <a:pt x="31241" y="491489"/>
                  </a:lnTo>
                  <a:lnTo>
                    <a:pt x="41147" y="488442"/>
                  </a:lnTo>
                  <a:lnTo>
                    <a:pt x="41909" y="497586"/>
                  </a:lnTo>
                  <a:lnTo>
                    <a:pt x="70865" y="512064"/>
                  </a:lnTo>
                  <a:lnTo>
                    <a:pt x="73151" y="51358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9" name="object 59"/>
            <p:cNvSpPr/>
            <p:nvPr/>
          </p:nvSpPr>
          <p:spPr>
            <a:xfrm>
              <a:off x="9411147" y="2662505"/>
              <a:ext cx="30766" cy="30809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0" name="object 60"/>
            <p:cNvSpPr/>
            <p:nvPr/>
          </p:nvSpPr>
          <p:spPr>
            <a:xfrm>
              <a:off x="9408539" y="2564543"/>
              <a:ext cx="90759" cy="23422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1" name="object 61"/>
            <p:cNvSpPr/>
            <p:nvPr/>
          </p:nvSpPr>
          <p:spPr>
            <a:xfrm>
              <a:off x="9427839" y="2678128"/>
              <a:ext cx="90847" cy="122226"/>
            </a:xfrm>
            <a:custGeom>
              <a:avLst/>
              <a:gdLst/>
              <a:ahLst/>
              <a:cxnLst/>
              <a:rect l="l" t="t" r="r" b="b"/>
              <a:pathLst>
                <a:path w="132715" h="214630">
                  <a:moveTo>
                    <a:pt x="36575" y="167378"/>
                  </a:moveTo>
                  <a:lnTo>
                    <a:pt x="36575" y="148589"/>
                  </a:lnTo>
                  <a:lnTo>
                    <a:pt x="26146" y="155447"/>
                  </a:lnTo>
                  <a:lnTo>
                    <a:pt x="16573" y="163448"/>
                  </a:lnTo>
                  <a:lnTo>
                    <a:pt x="7858" y="172592"/>
                  </a:lnTo>
                  <a:lnTo>
                    <a:pt x="0" y="182879"/>
                  </a:lnTo>
                  <a:lnTo>
                    <a:pt x="0" y="188975"/>
                  </a:lnTo>
                  <a:lnTo>
                    <a:pt x="1403" y="191783"/>
                  </a:lnTo>
                  <a:lnTo>
                    <a:pt x="12953" y="187451"/>
                  </a:lnTo>
                  <a:lnTo>
                    <a:pt x="12953" y="188213"/>
                  </a:lnTo>
                  <a:lnTo>
                    <a:pt x="33527" y="170021"/>
                  </a:lnTo>
                  <a:lnTo>
                    <a:pt x="36575" y="167378"/>
                  </a:lnTo>
                  <a:close/>
                </a:path>
                <a:path w="132715" h="214630">
                  <a:moveTo>
                    <a:pt x="1523" y="192023"/>
                  </a:moveTo>
                  <a:lnTo>
                    <a:pt x="1403" y="191783"/>
                  </a:lnTo>
                  <a:lnTo>
                    <a:pt x="761" y="192023"/>
                  </a:lnTo>
                  <a:lnTo>
                    <a:pt x="1523" y="192023"/>
                  </a:lnTo>
                  <a:close/>
                </a:path>
                <a:path w="132715" h="214630">
                  <a:moveTo>
                    <a:pt x="54101" y="152399"/>
                  </a:moveTo>
                  <a:lnTo>
                    <a:pt x="49529" y="5333"/>
                  </a:lnTo>
                  <a:lnTo>
                    <a:pt x="41147" y="0"/>
                  </a:lnTo>
                  <a:lnTo>
                    <a:pt x="35813" y="147827"/>
                  </a:lnTo>
                  <a:lnTo>
                    <a:pt x="36575" y="148589"/>
                  </a:lnTo>
                  <a:lnTo>
                    <a:pt x="36575" y="167378"/>
                  </a:lnTo>
                  <a:lnTo>
                    <a:pt x="43814" y="161103"/>
                  </a:lnTo>
                  <a:lnTo>
                    <a:pt x="54101" y="152399"/>
                  </a:lnTo>
                  <a:close/>
                </a:path>
                <a:path w="132715" h="214630">
                  <a:moveTo>
                    <a:pt x="83819" y="193921"/>
                  </a:moveTo>
                  <a:lnTo>
                    <a:pt x="83819" y="166115"/>
                  </a:lnTo>
                  <a:lnTo>
                    <a:pt x="72259" y="174105"/>
                  </a:lnTo>
                  <a:lnTo>
                    <a:pt x="61626" y="183165"/>
                  </a:lnTo>
                  <a:lnTo>
                    <a:pt x="51994" y="193226"/>
                  </a:lnTo>
                  <a:lnTo>
                    <a:pt x="43433" y="204215"/>
                  </a:lnTo>
                  <a:lnTo>
                    <a:pt x="42671" y="207263"/>
                  </a:lnTo>
                  <a:lnTo>
                    <a:pt x="43433" y="210311"/>
                  </a:lnTo>
                  <a:lnTo>
                    <a:pt x="44195" y="214121"/>
                  </a:lnTo>
                  <a:lnTo>
                    <a:pt x="44195" y="213359"/>
                  </a:lnTo>
                  <a:lnTo>
                    <a:pt x="83819" y="193921"/>
                  </a:lnTo>
                  <a:close/>
                </a:path>
                <a:path w="132715" h="214630">
                  <a:moveTo>
                    <a:pt x="132587" y="32765"/>
                  </a:moveTo>
                  <a:lnTo>
                    <a:pt x="92201" y="32003"/>
                  </a:lnTo>
                  <a:lnTo>
                    <a:pt x="83057" y="165353"/>
                  </a:lnTo>
                  <a:lnTo>
                    <a:pt x="83819" y="166115"/>
                  </a:lnTo>
                  <a:lnTo>
                    <a:pt x="83819" y="193921"/>
                  </a:lnTo>
                  <a:lnTo>
                    <a:pt x="124967" y="173735"/>
                  </a:lnTo>
                  <a:lnTo>
                    <a:pt x="124967" y="146303"/>
                  </a:lnTo>
                  <a:lnTo>
                    <a:pt x="132587" y="32765"/>
                  </a:lnTo>
                  <a:close/>
                </a:path>
              </a:pathLst>
            </a:custGeom>
            <a:solidFill>
              <a:srgbClr val="FFFF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2" name="object 62"/>
            <p:cNvSpPr/>
            <p:nvPr/>
          </p:nvSpPr>
          <p:spPr>
            <a:xfrm>
              <a:off x="9422101" y="2554780"/>
              <a:ext cx="101192" cy="4914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3" name="object 63"/>
            <p:cNvSpPr/>
            <p:nvPr/>
          </p:nvSpPr>
          <p:spPr>
            <a:xfrm>
              <a:off x="9491467" y="2681599"/>
              <a:ext cx="31908" cy="31244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4" name="object 64"/>
            <p:cNvSpPr/>
            <p:nvPr/>
          </p:nvSpPr>
          <p:spPr>
            <a:xfrm>
              <a:off x="9434619" y="2507155"/>
              <a:ext cx="63636" cy="54243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5" name="object 65"/>
            <p:cNvSpPr/>
            <p:nvPr/>
          </p:nvSpPr>
          <p:spPr>
            <a:xfrm>
              <a:off x="9443487" y="2552719"/>
              <a:ext cx="43902" cy="8679"/>
            </a:xfrm>
            <a:custGeom>
              <a:avLst/>
              <a:gdLst/>
              <a:ahLst/>
              <a:cxnLst/>
              <a:rect l="l" t="t" r="r" b="b"/>
              <a:pathLst>
                <a:path w="64134" h="15239">
                  <a:moveTo>
                    <a:pt x="64007" y="4572"/>
                  </a:moveTo>
                  <a:lnTo>
                    <a:pt x="57328" y="9132"/>
                  </a:lnTo>
                  <a:lnTo>
                    <a:pt x="50006" y="12477"/>
                  </a:lnTo>
                  <a:lnTo>
                    <a:pt x="42255" y="14537"/>
                  </a:lnTo>
                  <a:lnTo>
                    <a:pt x="34289" y="15240"/>
                  </a:lnTo>
                  <a:lnTo>
                    <a:pt x="24753" y="14251"/>
                  </a:lnTo>
                  <a:lnTo>
                    <a:pt x="15716" y="11334"/>
                  </a:lnTo>
                  <a:lnTo>
                    <a:pt x="7393" y="6560"/>
                  </a:lnTo>
                  <a:lnTo>
                    <a:pt x="0" y="0"/>
                  </a:lnTo>
                </a:path>
              </a:pathLst>
            </a:custGeom>
            <a:ln w="4762">
              <a:solidFill>
                <a:srgbClr val="D7513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6" name="object 66"/>
            <p:cNvSpPr/>
            <p:nvPr/>
          </p:nvSpPr>
          <p:spPr>
            <a:xfrm>
              <a:off x="9491988" y="2590010"/>
              <a:ext cx="33469" cy="101217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7" name="object 67"/>
            <p:cNvSpPr/>
            <p:nvPr/>
          </p:nvSpPr>
          <p:spPr>
            <a:xfrm>
              <a:off x="9438792" y="2681599"/>
              <a:ext cx="26080" cy="103061"/>
            </a:xfrm>
            <a:custGeom>
              <a:avLst/>
              <a:gdLst/>
              <a:ahLst/>
              <a:cxnLst/>
              <a:rect l="l" t="t" r="r" b="b"/>
              <a:pathLst>
                <a:path w="38100" h="180975">
                  <a:moveTo>
                    <a:pt x="34290" y="0"/>
                  </a:moveTo>
                  <a:lnTo>
                    <a:pt x="38100" y="146304"/>
                  </a:lnTo>
                  <a:lnTo>
                    <a:pt x="27967" y="154447"/>
                  </a:lnTo>
                  <a:lnTo>
                    <a:pt x="18192" y="162877"/>
                  </a:lnTo>
                  <a:lnTo>
                    <a:pt x="8846" y="171592"/>
                  </a:lnTo>
                  <a:lnTo>
                    <a:pt x="0" y="180594"/>
                  </a:lnTo>
                </a:path>
              </a:pathLst>
            </a:custGeom>
            <a:ln w="4762">
              <a:solidFill>
                <a:srgbClr val="6F86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8" name="object 68"/>
            <p:cNvSpPr/>
            <p:nvPr/>
          </p:nvSpPr>
          <p:spPr>
            <a:xfrm>
              <a:off x="9483651" y="2621715"/>
              <a:ext cx="36513" cy="91128"/>
            </a:xfrm>
            <a:custGeom>
              <a:avLst/>
              <a:gdLst/>
              <a:ahLst/>
              <a:cxnLst/>
              <a:rect l="l" t="t" r="r" b="b"/>
              <a:pathLst>
                <a:path w="53340" h="160019">
                  <a:moveTo>
                    <a:pt x="53340" y="149351"/>
                  </a:moveTo>
                  <a:lnTo>
                    <a:pt x="47065" y="155888"/>
                  </a:lnTo>
                  <a:lnTo>
                    <a:pt x="39147" y="159353"/>
                  </a:lnTo>
                  <a:lnTo>
                    <a:pt x="30515" y="159531"/>
                  </a:lnTo>
                  <a:lnTo>
                    <a:pt x="22098" y="156209"/>
                  </a:lnTo>
                  <a:lnTo>
                    <a:pt x="15120" y="149935"/>
                  </a:lnTo>
                  <a:lnTo>
                    <a:pt x="11430" y="142017"/>
                  </a:lnTo>
                  <a:lnTo>
                    <a:pt x="11168" y="133385"/>
                  </a:lnTo>
                  <a:lnTo>
                    <a:pt x="14478" y="124967"/>
                  </a:lnTo>
                  <a:lnTo>
                    <a:pt x="15240" y="123443"/>
                  </a:lnTo>
                  <a:lnTo>
                    <a:pt x="16002" y="122681"/>
                  </a:lnTo>
                  <a:lnTo>
                    <a:pt x="16764" y="121919"/>
                  </a:lnTo>
                  <a:lnTo>
                    <a:pt x="8382" y="119633"/>
                  </a:lnTo>
                  <a:lnTo>
                    <a:pt x="2286" y="113537"/>
                  </a:lnTo>
                  <a:lnTo>
                    <a:pt x="0" y="105155"/>
                  </a:lnTo>
                  <a:lnTo>
                    <a:pt x="0" y="78866"/>
                  </a:lnTo>
                  <a:lnTo>
                    <a:pt x="0" y="52577"/>
                  </a:lnTo>
                  <a:lnTo>
                    <a:pt x="0" y="26288"/>
                  </a:lnTo>
                  <a:lnTo>
                    <a:pt x="0" y="0"/>
                  </a:lnTo>
                </a:path>
              </a:pathLst>
            </a:custGeom>
            <a:ln w="4762">
              <a:solidFill>
                <a:srgbClr val="6F86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9" name="object 69"/>
            <p:cNvSpPr/>
            <p:nvPr/>
          </p:nvSpPr>
          <p:spPr>
            <a:xfrm>
              <a:off x="9424187" y="2602188"/>
              <a:ext cx="4781" cy="90043"/>
            </a:xfrm>
            <a:custGeom>
              <a:avLst/>
              <a:gdLst/>
              <a:ahLst/>
              <a:cxnLst/>
              <a:rect l="l" t="t" r="r" b="b"/>
              <a:pathLst>
                <a:path w="6984" h="158114">
                  <a:moveTo>
                    <a:pt x="6857" y="157734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F86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0" name="object 70"/>
            <p:cNvSpPr/>
            <p:nvPr/>
          </p:nvSpPr>
          <p:spPr>
            <a:xfrm>
              <a:off x="9416363" y="2667713"/>
              <a:ext cx="11736" cy="5424"/>
            </a:xfrm>
            <a:custGeom>
              <a:avLst/>
              <a:gdLst/>
              <a:ahLst/>
              <a:cxnLst/>
              <a:rect l="l" t="t" r="r" b="b"/>
              <a:pathLst>
                <a:path w="17145" h="9525">
                  <a:moveTo>
                    <a:pt x="0" y="0"/>
                  </a:moveTo>
                  <a:lnTo>
                    <a:pt x="4572" y="4572"/>
                  </a:lnTo>
                  <a:lnTo>
                    <a:pt x="10668" y="7620"/>
                  </a:lnTo>
                  <a:lnTo>
                    <a:pt x="16764" y="9143"/>
                  </a:lnTo>
                </a:path>
              </a:pathLst>
            </a:custGeom>
            <a:ln w="4762">
              <a:solidFill>
                <a:srgbClr val="6F86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1" name="object 71"/>
            <p:cNvSpPr/>
            <p:nvPr/>
          </p:nvSpPr>
          <p:spPr>
            <a:xfrm>
              <a:off x="9408539" y="2507155"/>
              <a:ext cx="117362" cy="292549"/>
            </a:xfrm>
            <a:custGeom>
              <a:avLst/>
              <a:gdLst/>
              <a:ahLst/>
              <a:cxnLst/>
              <a:rect l="l" t="t" r="r" b="b"/>
              <a:pathLst>
                <a:path w="171450" h="513714">
                  <a:moveTo>
                    <a:pt x="73151" y="513588"/>
                  </a:moveTo>
                  <a:lnTo>
                    <a:pt x="153161" y="474725"/>
                  </a:lnTo>
                  <a:lnTo>
                    <a:pt x="153161" y="446531"/>
                  </a:lnTo>
                  <a:lnTo>
                    <a:pt x="160019" y="354330"/>
                  </a:lnTo>
                  <a:lnTo>
                    <a:pt x="165353" y="348995"/>
                  </a:lnTo>
                  <a:lnTo>
                    <a:pt x="168401" y="342138"/>
                  </a:lnTo>
                  <a:lnTo>
                    <a:pt x="167639" y="335280"/>
                  </a:lnTo>
                  <a:lnTo>
                    <a:pt x="167639" y="328422"/>
                  </a:lnTo>
                  <a:lnTo>
                    <a:pt x="166115" y="323088"/>
                  </a:lnTo>
                  <a:lnTo>
                    <a:pt x="163067" y="317753"/>
                  </a:lnTo>
                  <a:lnTo>
                    <a:pt x="166115" y="316230"/>
                  </a:lnTo>
                  <a:lnTo>
                    <a:pt x="169830" y="274510"/>
                  </a:lnTo>
                  <a:lnTo>
                    <a:pt x="170973" y="200215"/>
                  </a:lnTo>
                  <a:lnTo>
                    <a:pt x="170687" y="163067"/>
                  </a:lnTo>
                  <a:lnTo>
                    <a:pt x="170687" y="157733"/>
                  </a:lnTo>
                  <a:lnTo>
                    <a:pt x="145565" y="114169"/>
                  </a:lnTo>
                  <a:lnTo>
                    <a:pt x="110489" y="91439"/>
                  </a:lnTo>
                  <a:lnTo>
                    <a:pt x="110489" y="86867"/>
                  </a:lnTo>
                  <a:lnTo>
                    <a:pt x="119169" y="79069"/>
                  </a:lnTo>
                  <a:lnTo>
                    <a:pt x="125634" y="69627"/>
                  </a:lnTo>
                  <a:lnTo>
                    <a:pt x="129670" y="58900"/>
                  </a:lnTo>
                  <a:lnTo>
                    <a:pt x="131063" y="47243"/>
                  </a:lnTo>
                  <a:lnTo>
                    <a:pt x="127444" y="28932"/>
                  </a:lnTo>
                  <a:lnTo>
                    <a:pt x="117538" y="13906"/>
                  </a:lnTo>
                  <a:lnTo>
                    <a:pt x="102774" y="3738"/>
                  </a:lnTo>
                  <a:lnTo>
                    <a:pt x="84581" y="0"/>
                  </a:lnTo>
                  <a:lnTo>
                    <a:pt x="66389" y="3738"/>
                  </a:lnTo>
                  <a:lnTo>
                    <a:pt x="51625" y="13906"/>
                  </a:lnTo>
                  <a:lnTo>
                    <a:pt x="41719" y="28932"/>
                  </a:lnTo>
                  <a:lnTo>
                    <a:pt x="38099" y="47243"/>
                  </a:lnTo>
                  <a:lnTo>
                    <a:pt x="39504" y="59007"/>
                  </a:lnTo>
                  <a:lnTo>
                    <a:pt x="43624" y="69913"/>
                  </a:lnTo>
                  <a:lnTo>
                    <a:pt x="50315" y="79390"/>
                  </a:lnTo>
                  <a:lnTo>
                    <a:pt x="59435" y="86867"/>
                  </a:lnTo>
                  <a:lnTo>
                    <a:pt x="49279" y="91451"/>
                  </a:lnTo>
                  <a:lnTo>
                    <a:pt x="14978" y="110335"/>
                  </a:lnTo>
                  <a:lnTo>
                    <a:pt x="4333" y="149721"/>
                  </a:lnTo>
                  <a:lnTo>
                    <a:pt x="3190" y="192845"/>
                  </a:lnTo>
                  <a:lnTo>
                    <a:pt x="3047" y="214122"/>
                  </a:lnTo>
                  <a:lnTo>
                    <a:pt x="3059" y="228850"/>
                  </a:lnTo>
                  <a:lnTo>
                    <a:pt x="3143" y="243363"/>
                  </a:lnTo>
                  <a:lnTo>
                    <a:pt x="3369" y="257734"/>
                  </a:lnTo>
                  <a:lnTo>
                    <a:pt x="3809" y="272034"/>
                  </a:lnTo>
                  <a:lnTo>
                    <a:pt x="3809" y="276605"/>
                  </a:lnTo>
                  <a:lnTo>
                    <a:pt x="6857" y="280416"/>
                  </a:lnTo>
                  <a:lnTo>
                    <a:pt x="10667" y="282702"/>
                  </a:lnTo>
                  <a:lnTo>
                    <a:pt x="6857" y="287273"/>
                  </a:lnTo>
                  <a:lnTo>
                    <a:pt x="4571" y="292608"/>
                  </a:lnTo>
                  <a:lnTo>
                    <a:pt x="3809" y="297941"/>
                  </a:lnTo>
                  <a:lnTo>
                    <a:pt x="3559" y="307502"/>
                  </a:lnTo>
                  <a:lnTo>
                    <a:pt x="6953" y="316134"/>
                  </a:lnTo>
                  <a:lnTo>
                    <a:pt x="13346" y="322909"/>
                  </a:lnTo>
                  <a:lnTo>
                    <a:pt x="22097" y="326898"/>
                  </a:lnTo>
                  <a:lnTo>
                    <a:pt x="22859" y="326898"/>
                  </a:lnTo>
                  <a:lnTo>
                    <a:pt x="25145" y="326898"/>
                  </a:lnTo>
                  <a:lnTo>
                    <a:pt x="28193" y="326136"/>
                  </a:lnTo>
                  <a:lnTo>
                    <a:pt x="29717" y="324611"/>
                  </a:lnTo>
                  <a:lnTo>
                    <a:pt x="37337" y="434339"/>
                  </a:lnTo>
                  <a:lnTo>
                    <a:pt x="0" y="469392"/>
                  </a:lnTo>
                  <a:lnTo>
                    <a:pt x="0" y="478536"/>
                  </a:lnTo>
                  <a:lnTo>
                    <a:pt x="28955" y="492252"/>
                  </a:lnTo>
                  <a:lnTo>
                    <a:pt x="31241" y="491489"/>
                  </a:lnTo>
                  <a:lnTo>
                    <a:pt x="41147" y="488442"/>
                  </a:lnTo>
                  <a:lnTo>
                    <a:pt x="41909" y="496823"/>
                  </a:lnTo>
                  <a:lnTo>
                    <a:pt x="70865" y="512064"/>
                  </a:lnTo>
                  <a:lnTo>
                    <a:pt x="73151" y="51358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2" name="object 72"/>
            <p:cNvSpPr/>
            <p:nvPr/>
          </p:nvSpPr>
          <p:spPr>
            <a:xfrm>
              <a:off x="9411147" y="3039167"/>
              <a:ext cx="30766" cy="30375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3" name="object 73"/>
            <p:cNvSpPr/>
            <p:nvPr/>
          </p:nvSpPr>
          <p:spPr>
            <a:xfrm>
              <a:off x="9408539" y="2940934"/>
              <a:ext cx="90759" cy="234057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4" name="object 74"/>
            <p:cNvSpPr/>
            <p:nvPr/>
          </p:nvSpPr>
          <p:spPr>
            <a:xfrm>
              <a:off x="9427839" y="3054789"/>
              <a:ext cx="90847" cy="121504"/>
            </a:xfrm>
            <a:custGeom>
              <a:avLst/>
              <a:gdLst/>
              <a:ahLst/>
              <a:cxnLst/>
              <a:rect l="l" t="t" r="r" b="b"/>
              <a:pathLst>
                <a:path w="132715" h="213360">
                  <a:moveTo>
                    <a:pt x="36575" y="167075"/>
                  </a:moveTo>
                  <a:lnTo>
                    <a:pt x="36575" y="147827"/>
                  </a:lnTo>
                  <a:lnTo>
                    <a:pt x="26146" y="155114"/>
                  </a:lnTo>
                  <a:lnTo>
                    <a:pt x="16573" y="163258"/>
                  </a:lnTo>
                  <a:lnTo>
                    <a:pt x="7858" y="172259"/>
                  </a:lnTo>
                  <a:lnTo>
                    <a:pt x="0" y="182117"/>
                  </a:lnTo>
                  <a:lnTo>
                    <a:pt x="0" y="188975"/>
                  </a:lnTo>
                  <a:lnTo>
                    <a:pt x="1091" y="191159"/>
                  </a:lnTo>
                  <a:lnTo>
                    <a:pt x="12953" y="187451"/>
                  </a:lnTo>
                  <a:lnTo>
                    <a:pt x="23240" y="178438"/>
                  </a:lnTo>
                  <a:lnTo>
                    <a:pt x="33527" y="169640"/>
                  </a:lnTo>
                  <a:lnTo>
                    <a:pt x="36575" y="167075"/>
                  </a:lnTo>
                  <a:close/>
                </a:path>
                <a:path w="132715" h="213360">
                  <a:moveTo>
                    <a:pt x="1523" y="192023"/>
                  </a:moveTo>
                  <a:lnTo>
                    <a:pt x="1091" y="191159"/>
                  </a:lnTo>
                  <a:lnTo>
                    <a:pt x="761" y="191261"/>
                  </a:lnTo>
                  <a:lnTo>
                    <a:pt x="1523" y="192023"/>
                  </a:lnTo>
                  <a:close/>
                </a:path>
                <a:path w="132715" h="213360">
                  <a:moveTo>
                    <a:pt x="54101" y="152399"/>
                  </a:moveTo>
                  <a:lnTo>
                    <a:pt x="54101" y="151637"/>
                  </a:lnTo>
                  <a:lnTo>
                    <a:pt x="49529" y="5333"/>
                  </a:lnTo>
                  <a:lnTo>
                    <a:pt x="41147" y="0"/>
                  </a:lnTo>
                  <a:lnTo>
                    <a:pt x="35813" y="147827"/>
                  </a:lnTo>
                  <a:lnTo>
                    <a:pt x="36575" y="147827"/>
                  </a:lnTo>
                  <a:lnTo>
                    <a:pt x="36575" y="167075"/>
                  </a:lnTo>
                  <a:lnTo>
                    <a:pt x="54101" y="152399"/>
                  </a:lnTo>
                  <a:close/>
                </a:path>
                <a:path w="132715" h="213360">
                  <a:moveTo>
                    <a:pt x="83819" y="193921"/>
                  </a:moveTo>
                  <a:lnTo>
                    <a:pt x="83819" y="165353"/>
                  </a:lnTo>
                  <a:lnTo>
                    <a:pt x="72259" y="173783"/>
                  </a:lnTo>
                  <a:lnTo>
                    <a:pt x="61626" y="183070"/>
                  </a:lnTo>
                  <a:lnTo>
                    <a:pt x="51994" y="193214"/>
                  </a:lnTo>
                  <a:lnTo>
                    <a:pt x="43433" y="204215"/>
                  </a:lnTo>
                  <a:lnTo>
                    <a:pt x="42671" y="207263"/>
                  </a:lnTo>
                  <a:lnTo>
                    <a:pt x="44195" y="213359"/>
                  </a:lnTo>
                  <a:lnTo>
                    <a:pt x="83819" y="193921"/>
                  </a:lnTo>
                  <a:close/>
                </a:path>
                <a:path w="132715" h="213360">
                  <a:moveTo>
                    <a:pt x="132587" y="32765"/>
                  </a:moveTo>
                  <a:lnTo>
                    <a:pt x="92201" y="32003"/>
                  </a:lnTo>
                  <a:lnTo>
                    <a:pt x="83057" y="165353"/>
                  </a:lnTo>
                  <a:lnTo>
                    <a:pt x="83819" y="165353"/>
                  </a:lnTo>
                  <a:lnTo>
                    <a:pt x="83819" y="193921"/>
                  </a:lnTo>
                  <a:lnTo>
                    <a:pt x="124967" y="173735"/>
                  </a:lnTo>
                  <a:lnTo>
                    <a:pt x="124967" y="145541"/>
                  </a:lnTo>
                  <a:lnTo>
                    <a:pt x="132587" y="32765"/>
                  </a:lnTo>
                  <a:close/>
                </a:path>
              </a:pathLst>
            </a:custGeom>
            <a:solidFill>
              <a:srgbClr val="94D05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5" name="object 75"/>
            <p:cNvSpPr/>
            <p:nvPr/>
          </p:nvSpPr>
          <p:spPr>
            <a:xfrm>
              <a:off x="9422101" y="2931380"/>
              <a:ext cx="101192" cy="49205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6" name="object 76"/>
            <p:cNvSpPr/>
            <p:nvPr/>
          </p:nvSpPr>
          <p:spPr>
            <a:xfrm>
              <a:off x="9491467" y="3058261"/>
              <a:ext cx="31908" cy="31243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7" name="object 77"/>
            <p:cNvSpPr/>
            <p:nvPr/>
          </p:nvSpPr>
          <p:spPr>
            <a:xfrm>
              <a:off x="9434619" y="2883383"/>
              <a:ext cx="63636" cy="54243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8" name="object 78"/>
            <p:cNvSpPr/>
            <p:nvPr/>
          </p:nvSpPr>
          <p:spPr>
            <a:xfrm>
              <a:off x="9443487" y="2929380"/>
              <a:ext cx="43902" cy="8317"/>
            </a:xfrm>
            <a:custGeom>
              <a:avLst/>
              <a:gdLst/>
              <a:ahLst/>
              <a:cxnLst/>
              <a:rect l="l" t="t" r="r" b="b"/>
              <a:pathLst>
                <a:path w="64134" h="14604">
                  <a:moveTo>
                    <a:pt x="64007" y="3810"/>
                  </a:moveTo>
                  <a:lnTo>
                    <a:pt x="57328" y="8370"/>
                  </a:lnTo>
                  <a:lnTo>
                    <a:pt x="50006" y="11715"/>
                  </a:lnTo>
                  <a:lnTo>
                    <a:pt x="42255" y="13775"/>
                  </a:lnTo>
                  <a:lnTo>
                    <a:pt x="34289" y="14478"/>
                  </a:lnTo>
                  <a:lnTo>
                    <a:pt x="24753" y="13501"/>
                  </a:lnTo>
                  <a:lnTo>
                    <a:pt x="15716" y="10668"/>
                  </a:lnTo>
                  <a:lnTo>
                    <a:pt x="7393" y="6119"/>
                  </a:lnTo>
                  <a:lnTo>
                    <a:pt x="0" y="0"/>
                  </a:lnTo>
                </a:path>
              </a:pathLst>
            </a:custGeom>
            <a:ln w="4762">
              <a:solidFill>
                <a:srgbClr val="D7513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79" name="object 79"/>
            <p:cNvSpPr/>
            <p:nvPr/>
          </p:nvSpPr>
          <p:spPr>
            <a:xfrm>
              <a:off x="9491988" y="2966428"/>
              <a:ext cx="33469" cy="101027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0" name="object 80"/>
            <p:cNvSpPr/>
            <p:nvPr/>
          </p:nvSpPr>
          <p:spPr>
            <a:xfrm>
              <a:off x="9438792" y="3057827"/>
              <a:ext cx="26080" cy="103423"/>
            </a:xfrm>
            <a:custGeom>
              <a:avLst/>
              <a:gdLst/>
              <a:ahLst/>
              <a:cxnLst/>
              <a:rect l="l" t="t" r="r" b="b"/>
              <a:pathLst>
                <a:path w="38100" h="181610">
                  <a:moveTo>
                    <a:pt x="34290" y="0"/>
                  </a:moveTo>
                  <a:lnTo>
                    <a:pt x="38100" y="147066"/>
                  </a:lnTo>
                  <a:lnTo>
                    <a:pt x="27967" y="154781"/>
                  </a:lnTo>
                  <a:lnTo>
                    <a:pt x="18192" y="163068"/>
                  </a:lnTo>
                  <a:lnTo>
                    <a:pt x="8846" y="171926"/>
                  </a:lnTo>
                  <a:lnTo>
                    <a:pt x="0" y="181356"/>
                  </a:lnTo>
                </a:path>
              </a:pathLst>
            </a:custGeom>
            <a:ln w="4762">
              <a:solidFill>
                <a:srgbClr val="3E791E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1" name="object 81"/>
            <p:cNvSpPr/>
            <p:nvPr/>
          </p:nvSpPr>
          <p:spPr>
            <a:xfrm>
              <a:off x="9483651" y="2997943"/>
              <a:ext cx="36513" cy="91128"/>
            </a:xfrm>
            <a:custGeom>
              <a:avLst/>
              <a:gdLst/>
              <a:ahLst/>
              <a:cxnLst/>
              <a:rect l="l" t="t" r="r" b="b"/>
              <a:pathLst>
                <a:path w="53340" h="160020">
                  <a:moveTo>
                    <a:pt x="53340" y="149351"/>
                  </a:moveTo>
                  <a:lnTo>
                    <a:pt x="47065" y="155900"/>
                  </a:lnTo>
                  <a:lnTo>
                    <a:pt x="39147" y="159448"/>
                  </a:lnTo>
                  <a:lnTo>
                    <a:pt x="30515" y="159853"/>
                  </a:lnTo>
                  <a:lnTo>
                    <a:pt x="22098" y="156971"/>
                  </a:lnTo>
                  <a:lnTo>
                    <a:pt x="15120" y="150578"/>
                  </a:lnTo>
                  <a:lnTo>
                    <a:pt x="11430" y="142398"/>
                  </a:lnTo>
                  <a:lnTo>
                    <a:pt x="11168" y="133504"/>
                  </a:lnTo>
                  <a:lnTo>
                    <a:pt x="14478" y="124967"/>
                  </a:lnTo>
                  <a:lnTo>
                    <a:pt x="15240" y="124205"/>
                  </a:lnTo>
                  <a:lnTo>
                    <a:pt x="16002" y="122681"/>
                  </a:lnTo>
                  <a:lnTo>
                    <a:pt x="16764" y="121919"/>
                  </a:lnTo>
                  <a:lnTo>
                    <a:pt x="8382" y="120395"/>
                  </a:lnTo>
                  <a:lnTo>
                    <a:pt x="2286" y="114299"/>
                  </a:lnTo>
                  <a:lnTo>
                    <a:pt x="0" y="105917"/>
                  </a:lnTo>
                  <a:lnTo>
                    <a:pt x="0" y="79617"/>
                  </a:lnTo>
                  <a:lnTo>
                    <a:pt x="0" y="53244"/>
                  </a:lnTo>
                  <a:lnTo>
                    <a:pt x="0" y="26729"/>
                  </a:lnTo>
                  <a:lnTo>
                    <a:pt x="0" y="0"/>
                  </a:lnTo>
                </a:path>
              </a:pathLst>
            </a:custGeom>
            <a:ln w="4762">
              <a:solidFill>
                <a:srgbClr val="3E791E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2" name="object 82"/>
            <p:cNvSpPr/>
            <p:nvPr/>
          </p:nvSpPr>
          <p:spPr>
            <a:xfrm>
              <a:off x="9424187" y="2978849"/>
              <a:ext cx="4781" cy="90043"/>
            </a:xfrm>
            <a:custGeom>
              <a:avLst/>
              <a:gdLst/>
              <a:ahLst/>
              <a:cxnLst/>
              <a:rect l="l" t="t" r="r" b="b"/>
              <a:pathLst>
                <a:path w="6984" h="158114">
                  <a:moveTo>
                    <a:pt x="6857" y="157734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3E791E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3" name="object 83"/>
            <p:cNvSpPr/>
            <p:nvPr/>
          </p:nvSpPr>
          <p:spPr>
            <a:xfrm>
              <a:off x="9416363" y="3043941"/>
              <a:ext cx="11736" cy="5424"/>
            </a:xfrm>
            <a:custGeom>
              <a:avLst/>
              <a:gdLst/>
              <a:ahLst/>
              <a:cxnLst/>
              <a:rect l="l" t="t" r="r" b="b"/>
              <a:pathLst>
                <a:path w="17145" h="9525">
                  <a:moveTo>
                    <a:pt x="0" y="0"/>
                  </a:moveTo>
                  <a:lnTo>
                    <a:pt x="4572" y="4572"/>
                  </a:lnTo>
                  <a:lnTo>
                    <a:pt x="10668" y="7620"/>
                  </a:lnTo>
                  <a:lnTo>
                    <a:pt x="16764" y="9143"/>
                  </a:lnTo>
                </a:path>
              </a:pathLst>
            </a:custGeom>
            <a:ln w="4762">
              <a:solidFill>
                <a:srgbClr val="3E791E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4" name="object 84"/>
            <p:cNvSpPr/>
            <p:nvPr/>
          </p:nvSpPr>
          <p:spPr>
            <a:xfrm>
              <a:off x="9408539" y="2883383"/>
              <a:ext cx="117362" cy="292911"/>
            </a:xfrm>
            <a:custGeom>
              <a:avLst/>
              <a:gdLst/>
              <a:ahLst/>
              <a:cxnLst/>
              <a:rect l="l" t="t" r="r" b="b"/>
              <a:pathLst>
                <a:path w="171450" h="514350">
                  <a:moveTo>
                    <a:pt x="73151" y="514350"/>
                  </a:moveTo>
                  <a:lnTo>
                    <a:pt x="153161" y="474726"/>
                  </a:lnTo>
                  <a:lnTo>
                    <a:pt x="153161" y="447294"/>
                  </a:lnTo>
                  <a:lnTo>
                    <a:pt x="160019" y="354330"/>
                  </a:lnTo>
                  <a:lnTo>
                    <a:pt x="165353" y="349758"/>
                  </a:lnTo>
                  <a:lnTo>
                    <a:pt x="168401" y="342900"/>
                  </a:lnTo>
                  <a:lnTo>
                    <a:pt x="167639" y="335280"/>
                  </a:lnTo>
                  <a:lnTo>
                    <a:pt x="167639" y="329184"/>
                  </a:lnTo>
                  <a:lnTo>
                    <a:pt x="166115" y="323088"/>
                  </a:lnTo>
                  <a:lnTo>
                    <a:pt x="163067" y="317754"/>
                  </a:lnTo>
                  <a:lnTo>
                    <a:pt x="166115" y="316992"/>
                  </a:lnTo>
                  <a:lnTo>
                    <a:pt x="169830" y="274510"/>
                  </a:lnTo>
                  <a:lnTo>
                    <a:pt x="170973" y="200215"/>
                  </a:lnTo>
                  <a:lnTo>
                    <a:pt x="170687" y="163068"/>
                  </a:lnTo>
                  <a:lnTo>
                    <a:pt x="170687" y="157734"/>
                  </a:lnTo>
                  <a:lnTo>
                    <a:pt x="145565" y="114931"/>
                  </a:lnTo>
                  <a:lnTo>
                    <a:pt x="110489" y="91440"/>
                  </a:lnTo>
                  <a:lnTo>
                    <a:pt x="110489" y="87629"/>
                  </a:lnTo>
                  <a:lnTo>
                    <a:pt x="119169" y="79724"/>
                  </a:lnTo>
                  <a:lnTo>
                    <a:pt x="125634" y="70103"/>
                  </a:lnTo>
                  <a:lnTo>
                    <a:pt x="129670" y="59340"/>
                  </a:lnTo>
                  <a:lnTo>
                    <a:pt x="131063" y="48006"/>
                  </a:lnTo>
                  <a:lnTo>
                    <a:pt x="127444" y="29682"/>
                  </a:lnTo>
                  <a:lnTo>
                    <a:pt x="117538" y="14573"/>
                  </a:lnTo>
                  <a:lnTo>
                    <a:pt x="102774" y="4179"/>
                  </a:lnTo>
                  <a:lnTo>
                    <a:pt x="84581" y="0"/>
                  </a:lnTo>
                  <a:lnTo>
                    <a:pt x="66389" y="4179"/>
                  </a:lnTo>
                  <a:lnTo>
                    <a:pt x="51625" y="14573"/>
                  </a:lnTo>
                  <a:lnTo>
                    <a:pt x="41719" y="29682"/>
                  </a:lnTo>
                  <a:lnTo>
                    <a:pt x="38099" y="48006"/>
                  </a:lnTo>
                  <a:lnTo>
                    <a:pt x="39504" y="59662"/>
                  </a:lnTo>
                  <a:lnTo>
                    <a:pt x="43624" y="70389"/>
                  </a:lnTo>
                  <a:lnTo>
                    <a:pt x="50315" y="79831"/>
                  </a:lnTo>
                  <a:lnTo>
                    <a:pt x="59435" y="87629"/>
                  </a:lnTo>
                  <a:lnTo>
                    <a:pt x="49279" y="91892"/>
                  </a:lnTo>
                  <a:lnTo>
                    <a:pt x="14978" y="111085"/>
                  </a:lnTo>
                  <a:lnTo>
                    <a:pt x="4333" y="149733"/>
                  </a:lnTo>
                  <a:lnTo>
                    <a:pt x="3190" y="193167"/>
                  </a:lnTo>
                  <a:lnTo>
                    <a:pt x="3047" y="214884"/>
                  </a:lnTo>
                  <a:lnTo>
                    <a:pt x="3059" y="229171"/>
                  </a:lnTo>
                  <a:lnTo>
                    <a:pt x="3143" y="243459"/>
                  </a:lnTo>
                  <a:lnTo>
                    <a:pt x="3369" y="257746"/>
                  </a:lnTo>
                  <a:lnTo>
                    <a:pt x="3809" y="272034"/>
                  </a:lnTo>
                  <a:lnTo>
                    <a:pt x="3809" y="276606"/>
                  </a:lnTo>
                  <a:lnTo>
                    <a:pt x="6857" y="280416"/>
                  </a:lnTo>
                  <a:lnTo>
                    <a:pt x="10667" y="282702"/>
                  </a:lnTo>
                  <a:lnTo>
                    <a:pt x="6857" y="287274"/>
                  </a:lnTo>
                  <a:lnTo>
                    <a:pt x="4571" y="292608"/>
                  </a:lnTo>
                  <a:lnTo>
                    <a:pt x="3809" y="298704"/>
                  </a:lnTo>
                  <a:lnTo>
                    <a:pt x="3559" y="307824"/>
                  </a:lnTo>
                  <a:lnTo>
                    <a:pt x="6953" y="316230"/>
                  </a:lnTo>
                  <a:lnTo>
                    <a:pt x="13346" y="322921"/>
                  </a:lnTo>
                  <a:lnTo>
                    <a:pt x="22097" y="326898"/>
                  </a:lnTo>
                  <a:lnTo>
                    <a:pt x="22859" y="326898"/>
                  </a:lnTo>
                  <a:lnTo>
                    <a:pt x="25145" y="327660"/>
                  </a:lnTo>
                  <a:lnTo>
                    <a:pt x="28193" y="326898"/>
                  </a:lnTo>
                  <a:lnTo>
                    <a:pt x="29717" y="325373"/>
                  </a:lnTo>
                  <a:lnTo>
                    <a:pt x="37337" y="435102"/>
                  </a:lnTo>
                  <a:lnTo>
                    <a:pt x="0" y="470154"/>
                  </a:lnTo>
                  <a:lnTo>
                    <a:pt x="0" y="478536"/>
                  </a:lnTo>
                  <a:lnTo>
                    <a:pt x="28955" y="493014"/>
                  </a:lnTo>
                  <a:lnTo>
                    <a:pt x="31241" y="492252"/>
                  </a:lnTo>
                  <a:lnTo>
                    <a:pt x="41147" y="488442"/>
                  </a:lnTo>
                  <a:lnTo>
                    <a:pt x="41909" y="497586"/>
                  </a:lnTo>
                  <a:lnTo>
                    <a:pt x="70865" y="512826"/>
                  </a:lnTo>
                  <a:lnTo>
                    <a:pt x="73151" y="51435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5" name="object 85"/>
            <p:cNvSpPr/>
            <p:nvPr/>
          </p:nvSpPr>
          <p:spPr>
            <a:xfrm>
              <a:off x="9411147" y="3415396"/>
              <a:ext cx="30766" cy="30809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6" name="object 86"/>
            <p:cNvSpPr/>
            <p:nvPr/>
          </p:nvSpPr>
          <p:spPr>
            <a:xfrm>
              <a:off x="9408539" y="3317433"/>
              <a:ext cx="90759" cy="234220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7" name="object 87"/>
            <p:cNvSpPr/>
            <p:nvPr/>
          </p:nvSpPr>
          <p:spPr>
            <a:xfrm>
              <a:off x="9427839" y="3431018"/>
              <a:ext cx="90847" cy="122226"/>
            </a:xfrm>
            <a:custGeom>
              <a:avLst/>
              <a:gdLst/>
              <a:ahLst/>
              <a:cxnLst/>
              <a:rect l="l" t="t" r="r" b="b"/>
              <a:pathLst>
                <a:path w="132715" h="214629">
                  <a:moveTo>
                    <a:pt x="36575" y="167378"/>
                  </a:moveTo>
                  <a:lnTo>
                    <a:pt x="36575" y="148589"/>
                  </a:lnTo>
                  <a:lnTo>
                    <a:pt x="26146" y="155555"/>
                  </a:lnTo>
                  <a:lnTo>
                    <a:pt x="16573" y="163734"/>
                  </a:lnTo>
                  <a:lnTo>
                    <a:pt x="7858" y="172914"/>
                  </a:lnTo>
                  <a:lnTo>
                    <a:pt x="0" y="182879"/>
                  </a:lnTo>
                  <a:lnTo>
                    <a:pt x="0" y="188975"/>
                  </a:lnTo>
                  <a:lnTo>
                    <a:pt x="1403" y="191783"/>
                  </a:lnTo>
                  <a:lnTo>
                    <a:pt x="12953" y="187451"/>
                  </a:lnTo>
                  <a:lnTo>
                    <a:pt x="12953" y="188213"/>
                  </a:lnTo>
                  <a:lnTo>
                    <a:pt x="33527" y="170021"/>
                  </a:lnTo>
                  <a:lnTo>
                    <a:pt x="36575" y="167378"/>
                  </a:lnTo>
                  <a:close/>
                </a:path>
                <a:path w="132715" h="214629">
                  <a:moveTo>
                    <a:pt x="1523" y="192023"/>
                  </a:moveTo>
                  <a:lnTo>
                    <a:pt x="1403" y="191783"/>
                  </a:lnTo>
                  <a:lnTo>
                    <a:pt x="761" y="192023"/>
                  </a:lnTo>
                  <a:lnTo>
                    <a:pt x="1523" y="192023"/>
                  </a:lnTo>
                  <a:close/>
                </a:path>
                <a:path w="132715" h="214629">
                  <a:moveTo>
                    <a:pt x="54101" y="152399"/>
                  </a:moveTo>
                  <a:lnTo>
                    <a:pt x="49529" y="6095"/>
                  </a:lnTo>
                  <a:lnTo>
                    <a:pt x="41147" y="0"/>
                  </a:lnTo>
                  <a:lnTo>
                    <a:pt x="35813" y="147827"/>
                  </a:lnTo>
                  <a:lnTo>
                    <a:pt x="36575" y="148589"/>
                  </a:lnTo>
                  <a:lnTo>
                    <a:pt x="36575" y="167378"/>
                  </a:lnTo>
                  <a:lnTo>
                    <a:pt x="43814" y="161103"/>
                  </a:lnTo>
                  <a:lnTo>
                    <a:pt x="54101" y="152399"/>
                  </a:lnTo>
                  <a:close/>
                </a:path>
                <a:path w="132715" h="214629">
                  <a:moveTo>
                    <a:pt x="83819" y="193921"/>
                  </a:moveTo>
                  <a:lnTo>
                    <a:pt x="83819" y="166115"/>
                  </a:lnTo>
                  <a:lnTo>
                    <a:pt x="72259" y="174105"/>
                  </a:lnTo>
                  <a:lnTo>
                    <a:pt x="61626" y="183165"/>
                  </a:lnTo>
                  <a:lnTo>
                    <a:pt x="51994" y="193226"/>
                  </a:lnTo>
                  <a:lnTo>
                    <a:pt x="43433" y="204215"/>
                  </a:lnTo>
                  <a:lnTo>
                    <a:pt x="42671" y="207263"/>
                  </a:lnTo>
                  <a:lnTo>
                    <a:pt x="43433" y="211073"/>
                  </a:lnTo>
                  <a:lnTo>
                    <a:pt x="44195" y="214121"/>
                  </a:lnTo>
                  <a:lnTo>
                    <a:pt x="44195" y="213359"/>
                  </a:lnTo>
                  <a:lnTo>
                    <a:pt x="83819" y="193921"/>
                  </a:lnTo>
                  <a:close/>
                </a:path>
                <a:path w="132715" h="214629">
                  <a:moveTo>
                    <a:pt x="132587" y="32765"/>
                  </a:moveTo>
                  <a:lnTo>
                    <a:pt x="92201" y="32003"/>
                  </a:lnTo>
                  <a:lnTo>
                    <a:pt x="83057" y="165353"/>
                  </a:lnTo>
                  <a:lnTo>
                    <a:pt x="83819" y="166115"/>
                  </a:lnTo>
                  <a:lnTo>
                    <a:pt x="83819" y="193921"/>
                  </a:lnTo>
                  <a:lnTo>
                    <a:pt x="124967" y="173735"/>
                  </a:lnTo>
                  <a:lnTo>
                    <a:pt x="124967" y="146303"/>
                  </a:lnTo>
                  <a:lnTo>
                    <a:pt x="132587" y="32765"/>
                  </a:lnTo>
                  <a:close/>
                </a:path>
              </a:pathLst>
            </a:custGeom>
            <a:solidFill>
              <a:srgbClr val="001F6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8" name="object 88"/>
            <p:cNvSpPr/>
            <p:nvPr/>
          </p:nvSpPr>
          <p:spPr>
            <a:xfrm>
              <a:off x="9422101" y="3307669"/>
              <a:ext cx="101192" cy="49144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9" name="object 89"/>
            <p:cNvSpPr/>
            <p:nvPr/>
          </p:nvSpPr>
          <p:spPr>
            <a:xfrm>
              <a:off x="9491467" y="3434923"/>
              <a:ext cx="31908" cy="31243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0" name="object 90"/>
            <p:cNvSpPr/>
            <p:nvPr/>
          </p:nvSpPr>
          <p:spPr>
            <a:xfrm>
              <a:off x="9434619" y="3260044"/>
              <a:ext cx="63636" cy="54243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1" name="object 91"/>
            <p:cNvSpPr/>
            <p:nvPr/>
          </p:nvSpPr>
          <p:spPr>
            <a:xfrm>
              <a:off x="9443487" y="3305608"/>
              <a:ext cx="43902" cy="8679"/>
            </a:xfrm>
            <a:custGeom>
              <a:avLst/>
              <a:gdLst/>
              <a:ahLst/>
              <a:cxnLst/>
              <a:rect l="l" t="t" r="r" b="b"/>
              <a:pathLst>
                <a:path w="64134" h="15239">
                  <a:moveTo>
                    <a:pt x="64007" y="4572"/>
                  </a:moveTo>
                  <a:lnTo>
                    <a:pt x="57328" y="9132"/>
                  </a:lnTo>
                  <a:lnTo>
                    <a:pt x="50006" y="12477"/>
                  </a:lnTo>
                  <a:lnTo>
                    <a:pt x="42255" y="14537"/>
                  </a:lnTo>
                  <a:lnTo>
                    <a:pt x="34289" y="15240"/>
                  </a:lnTo>
                  <a:lnTo>
                    <a:pt x="24753" y="14251"/>
                  </a:lnTo>
                  <a:lnTo>
                    <a:pt x="15716" y="11334"/>
                  </a:lnTo>
                  <a:lnTo>
                    <a:pt x="7393" y="6560"/>
                  </a:lnTo>
                  <a:lnTo>
                    <a:pt x="0" y="0"/>
                  </a:lnTo>
                </a:path>
              </a:pathLst>
            </a:custGeom>
            <a:ln w="4762">
              <a:solidFill>
                <a:srgbClr val="D7513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2" name="object 92"/>
            <p:cNvSpPr/>
            <p:nvPr/>
          </p:nvSpPr>
          <p:spPr>
            <a:xfrm>
              <a:off x="9491988" y="3342900"/>
              <a:ext cx="33469" cy="101217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3" name="object 93"/>
            <p:cNvSpPr/>
            <p:nvPr/>
          </p:nvSpPr>
          <p:spPr>
            <a:xfrm>
              <a:off x="9438792" y="3434489"/>
              <a:ext cx="26080" cy="103061"/>
            </a:xfrm>
            <a:custGeom>
              <a:avLst/>
              <a:gdLst/>
              <a:ahLst/>
              <a:cxnLst/>
              <a:rect l="l" t="t" r="r" b="b"/>
              <a:pathLst>
                <a:path w="38100" h="180975">
                  <a:moveTo>
                    <a:pt x="34290" y="0"/>
                  </a:moveTo>
                  <a:lnTo>
                    <a:pt x="38100" y="146304"/>
                  </a:lnTo>
                  <a:lnTo>
                    <a:pt x="27967" y="154447"/>
                  </a:lnTo>
                  <a:lnTo>
                    <a:pt x="18192" y="162877"/>
                  </a:lnTo>
                  <a:lnTo>
                    <a:pt x="8846" y="171592"/>
                  </a:lnTo>
                  <a:lnTo>
                    <a:pt x="0" y="180594"/>
                  </a:lnTo>
                </a:path>
              </a:pathLst>
            </a:custGeom>
            <a:ln w="4762">
              <a:solidFill>
                <a:srgbClr val="000731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4" name="object 94"/>
            <p:cNvSpPr/>
            <p:nvPr/>
          </p:nvSpPr>
          <p:spPr>
            <a:xfrm>
              <a:off x="9483651" y="3374605"/>
              <a:ext cx="36513" cy="91128"/>
            </a:xfrm>
            <a:custGeom>
              <a:avLst/>
              <a:gdLst/>
              <a:ahLst/>
              <a:cxnLst/>
              <a:rect l="l" t="t" r="r" b="b"/>
              <a:pathLst>
                <a:path w="53340" h="160020">
                  <a:moveTo>
                    <a:pt x="53340" y="149351"/>
                  </a:moveTo>
                  <a:lnTo>
                    <a:pt x="47065" y="155888"/>
                  </a:lnTo>
                  <a:lnTo>
                    <a:pt x="39147" y="159353"/>
                  </a:lnTo>
                  <a:lnTo>
                    <a:pt x="30515" y="159531"/>
                  </a:lnTo>
                  <a:lnTo>
                    <a:pt x="22098" y="156209"/>
                  </a:lnTo>
                  <a:lnTo>
                    <a:pt x="15120" y="149935"/>
                  </a:lnTo>
                  <a:lnTo>
                    <a:pt x="11430" y="142017"/>
                  </a:lnTo>
                  <a:lnTo>
                    <a:pt x="11168" y="133385"/>
                  </a:lnTo>
                  <a:lnTo>
                    <a:pt x="14478" y="124967"/>
                  </a:lnTo>
                  <a:lnTo>
                    <a:pt x="15240" y="123443"/>
                  </a:lnTo>
                  <a:lnTo>
                    <a:pt x="16002" y="122681"/>
                  </a:lnTo>
                  <a:lnTo>
                    <a:pt x="16764" y="121919"/>
                  </a:lnTo>
                  <a:lnTo>
                    <a:pt x="8382" y="119633"/>
                  </a:lnTo>
                  <a:lnTo>
                    <a:pt x="2286" y="113537"/>
                  </a:lnTo>
                  <a:lnTo>
                    <a:pt x="0" y="105917"/>
                  </a:lnTo>
                  <a:lnTo>
                    <a:pt x="0" y="79188"/>
                  </a:lnTo>
                  <a:lnTo>
                    <a:pt x="0" y="52673"/>
                  </a:lnTo>
                  <a:lnTo>
                    <a:pt x="0" y="26300"/>
                  </a:lnTo>
                  <a:lnTo>
                    <a:pt x="0" y="0"/>
                  </a:lnTo>
                </a:path>
              </a:pathLst>
            </a:custGeom>
            <a:ln w="4762">
              <a:solidFill>
                <a:srgbClr val="000731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5" name="object 95"/>
            <p:cNvSpPr/>
            <p:nvPr/>
          </p:nvSpPr>
          <p:spPr>
            <a:xfrm>
              <a:off x="9424187" y="3355078"/>
              <a:ext cx="4781" cy="90043"/>
            </a:xfrm>
            <a:custGeom>
              <a:avLst/>
              <a:gdLst/>
              <a:ahLst/>
              <a:cxnLst/>
              <a:rect l="l" t="t" r="r" b="b"/>
              <a:pathLst>
                <a:path w="6984" h="158114">
                  <a:moveTo>
                    <a:pt x="6857" y="157734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000731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6" name="object 96"/>
            <p:cNvSpPr/>
            <p:nvPr/>
          </p:nvSpPr>
          <p:spPr>
            <a:xfrm>
              <a:off x="9416363" y="3420603"/>
              <a:ext cx="11736" cy="5424"/>
            </a:xfrm>
            <a:custGeom>
              <a:avLst/>
              <a:gdLst/>
              <a:ahLst/>
              <a:cxnLst/>
              <a:rect l="l" t="t" r="r" b="b"/>
              <a:pathLst>
                <a:path w="17145" h="9525">
                  <a:moveTo>
                    <a:pt x="0" y="0"/>
                  </a:moveTo>
                  <a:lnTo>
                    <a:pt x="4572" y="4572"/>
                  </a:lnTo>
                  <a:lnTo>
                    <a:pt x="10668" y="7620"/>
                  </a:lnTo>
                  <a:lnTo>
                    <a:pt x="16764" y="9143"/>
                  </a:lnTo>
                </a:path>
              </a:pathLst>
            </a:custGeom>
            <a:ln w="4762">
              <a:solidFill>
                <a:srgbClr val="000731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7" name="object 97"/>
            <p:cNvSpPr/>
            <p:nvPr/>
          </p:nvSpPr>
          <p:spPr>
            <a:xfrm>
              <a:off x="9408539" y="3260044"/>
              <a:ext cx="117362" cy="292549"/>
            </a:xfrm>
            <a:custGeom>
              <a:avLst/>
              <a:gdLst/>
              <a:ahLst/>
              <a:cxnLst/>
              <a:rect l="l" t="t" r="r" b="b"/>
              <a:pathLst>
                <a:path w="171450" h="513714">
                  <a:moveTo>
                    <a:pt x="73151" y="513588"/>
                  </a:moveTo>
                  <a:lnTo>
                    <a:pt x="153161" y="474725"/>
                  </a:lnTo>
                  <a:lnTo>
                    <a:pt x="153161" y="446531"/>
                  </a:lnTo>
                  <a:lnTo>
                    <a:pt x="160019" y="354330"/>
                  </a:lnTo>
                  <a:lnTo>
                    <a:pt x="165353" y="348995"/>
                  </a:lnTo>
                  <a:lnTo>
                    <a:pt x="168401" y="342138"/>
                  </a:lnTo>
                  <a:lnTo>
                    <a:pt x="167639" y="335280"/>
                  </a:lnTo>
                  <a:lnTo>
                    <a:pt x="167639" y="329184"/>
                  </a:lnTo>
                  <a:lnTo>
                    <a:pt x="166115" y="323088"/>
                  </a:lnTo>
                  <a:lnTo>
                    <a:pt x="163067" y="317753"/>
                  </a:lnTo>
                  <a:lnTo>
                    <a:pt x="166115" y="316230"/>
                  </a:lnTo>
                  <a:lnTo>
                    <a:pt x="169830" y="274510"/>
                  </a:lnTo>
                  <a:lnTo>
                    <a:pt x="170973" y="200215"/>
                  </a:lnTo>
                  <a:lnTo>
                    <a:pt x="170687" y="163067"/>
                  </a:lnTo>
                  <a:lnTo>
                    <a:pt x="170687" y="157733"/>
                  </a:lnTo>
                  <a:lnTo>
                    <a:pt x="145565" y="114490"/>
                  </a:lnTo>
                  <a:lnTo>
                    <a:pt x="110489" y="91439"/>
                  </a:lnTo>
                  <a:lnTo>
                    <a:pt x="110489" y="86867"/>
                  </a:lnTo>
                  <a:lnTo>
                    <a:pt x="119169" y="79069"/>
                  </a:lnTo>
                  <a:lnTo>
                    <a:pt x="125634" y="69627"/>
                  </a:lnTo>
                  <a:lnTo>
                    <a:pt x="129670" y="58900"/>
                  </a:lnTo>
                  <a:lnTo>
                    <a:pt x="131063" y="47243"/>
                  </a:lnTo>
                  <a:lnTo>
                    <a:pt x="127444" y="28932"/>
                  </a:lnTo>
                  <a:lnTo>
                    <a:pt x="117538" y="13906"/>
                  </a:lnTo>
                  <a:lnTo>
                    <a:pt x="102774" y="3738"/>
                  </a:lnTo>
                  <a:lnTo>
                    <a:pt x="84581" y="0"/>
                  </a:lnTo>
                  <a:lnTo>
                    <a:pt x="66389" y="3738"/>
                  </a:lnTo>
                  <a:lnTo>
                    <a:pt x="51625" y="13906"/>
                  </a:lnTo>
                  <a:lnTo>
                    <a:pt x="41719" y="28932"/>
                  </a:lnTo>
                  <a:lnTo>
                    <a:pt x="38099" y="47243"/>
                  </a:lnTo>
                  <a:lnTo>
                    <a:pt x="39504" y="59019"/>
                  </a:lnTo>
                  <a:lnTo>
                    <a:pt x="43624" y="70008"/>
                  </a:lnTo>
                  <a:lnTo>
                    <a:pt x="50315" y="79712"/>
                  </a:lnTo>
                  <a:lnTo>
                    <a:pt x="59435" y="87629"/>
                  </a:lnTo>
                  <a:lnTo>
                    <a:pt x="49279" y="91773"/>
                  </a:lnTo>
                  <a:lnTo>
                    <a:pt x="14978" y="110335"/>
                  </a:lnTo>
                  <a:lnTo>
                    <a:pt x="4333" y="149733"/>
                  </a:lnTo>
                  <a:lnTo>
                    <a:pt x="3190" y="193167"/>
                  </a:lnTo>
                  <a:lnTo>
                    <a:pt x="3047" y="214883"/>
                  </a:lnTo>
                  <a:lnTo>
                    <a:pt x="3047" y="214122"/>
                  </a:lnTo>
                  <a:lnTo>
                    <a:pt x="3059" y="228850"/>
                  </a:lnTo>
                  <a:lnTo>
                    <a:pt x="3143" y="243363"/>
                  </a:lnTo>
                  <a:lnTo>
                    <a:pt x="3369" y="257734"/>
                  </a:lnTo>
                  <a:lnTo>
                    <a:pt x="3809" y="272034"/>
                  </a:lnTo>
                  <a:lnTo>
                    <a:pt x="3809" y="276605"/>
                  </a:lnTo>
                  <a:lnTo>
                    <a:pt x="6857" y="280416"/>
                  </a:lnTo>
                  <a:lnTo>
                    <a:pt x="10667" y="282702"/>
                  </a:lnTo>
                  <a:lnTo>
                    <a:pt x="6857" y="287273"/>
                  </a:lnTo>
                  <a:lnTo>
                    <a:pt x="4571" y="292608"/>
                  </a:lnTo>
                  <a:lnTo>
                    <a:pt x="3809" y="297941"/>
                  </a:lnTo>
                  <a:lnTo>
                    <a:pt x="3559" y="307502"/>
                  </a:lnTo>
                  <a:lnTo>
                    <a:pt x="6953" y="316134"/>
                  </a:lnTo>
                  <a:lnTo>
                    <a:pt x="13346" y="322909"/>
                  </a:lnTo>
                  <a:lnTo>
                    <a:pt x="22097" y="326898"/>
                  </a:lnTo>
                  <a:lnTo>
                    <a:pt x="22859" y="326898"/>
                  </a:lnTo>
                  <a:lnTo>
                    <a:pt x="25145" y="326898"/>
                  </a:lnTo>
                  <a:lnTo>
                    <a:pt x="28193" y="326136"/>
                  </a:lnTo>
                  <a:lnTo>
                    <a:pt x="29717" y="324611"/>
                  </a:lnTo>
                  <a:lnTo>
                    <a:pt x="37337" y="434339"/>
                  </a:lnTo>
                  <a:lnTo>
                    <a:pt x="0" y="469392"/>
                  </a:lnTo>
                  <a:lnTo>
                    <a:pt x="0" y="478536"/>
                  </a:lnTo>
                  <a:lnTo>
                    <a:pt x="28955" y="492252"/>
                  </a:lnTo>
                  <a:lnTo>
                    <a:pt x="31241" y="491489"/>
                  </a:lnTo>
                  <a:lnTo>
                    <a:pt x="41147" y="488442"/>
                  </a:lnTo>
                  <a:lnTo>
                    <a:pt x="41909" y="496823"/>
                  </a:lnTo>
                  <a:lnTo>
                    <a:pt x="70865" y="512064"/>
                  </a:lnTo>
                  <a:lnTo>
                    <a:pt x="73151" y="51358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8" name="object 98"/>
            <p:cNvSpPr/>
            <p:nvPr/>
          </p:nvSpPr>
          <p:spPr>
            <a:xfrm>
              <a:off x="9411147" y="3792057"/>
              <a:ext cx="30766" cy="30376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9" name="object 99"/>
            <p:cNvSpPr/>
            <p:nvPr/>
          </p:nvSpPr>
          <p:spPr>
            <a:xfrm>
              <a:off x="9408539" y="3693824"/>
              <a:ext cx="90759" cy="234057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0" name="object 100"/>
            <p:cNvSpPr/>
            <p:nvPr/>
          </p:nvSpPr>
          <p:spPr>
            <a:xfrm>
              <a:off x="9427839" y="3807679"/>
              <a:ext cx="90847" cy="121504"/>
            </a:xfrm>
            <a:custGeom>
              <a:avLst/>
              <a:gdLst/>
              <a:ahLst/>
              <a:cxnLst/>
              <a:rect l="l" t="t" r="r" b="b"/>
              <a:pathLst>
                <a:path w="132715" h="213360">
                  <a:moveTo>
                    <a:pt x="36575" y="167075"/>
                  </a:moveTo>
                  <a:lnTo>
                    <a:pt x="36575" y="147827"/>
                  </a:lnTo>
                  <a:lnTo>
                    <a:pt x="26146" y="155114"/>
                  </a:lnTo>
                  <a:lnTo>
                    <a:pt x="16573" y="163258"/>
                  </a:lnTo>
                  <a:lnTo>
                    <a:pt x="7858" y="172259"/>
                  </a:lnTo>
                  <a:lnTo>
                    <a:pt x="0" y="182117"/>
                  </a:lnTo>
                  <a:lnTo>
                    <a:pt x="0" y="188975"/>
                  </a:lnTo>
                  <a:lnTo>
                    <a:pt x="1091" y="191159"/>
                  </a:lnTo>
                  <a:lnTo>
                    <a:pt x="12953" y="187451"/>
                  </a:lnTo>
                  <a:lnTo>
                    <a:pt x="23240" y="178438"/>
                  </a:lnTo>
                  <a:lnTo>
                    <a:pt x="33527" y="169640"/>
                  </a:lnTo>
                  <a:lnTo>
                    <a:pt x="36575" y="167075"/>
                  </a:lnTo>
                  <a:close/>
                </a:path>
                <a:path w="132715" h="213360">
                  <a:moveTo>
                    <a:pt x="1523" y="192023"/>
                  </a:moveTo>
                  <a:lnTo>
                    <a:pt x="1091" y="191159"/>
                  </a:lnTo>
                  <a:lnTo>
                    <a:pt x="761" y="191261"/>
                  </a:lnTo>
                  <a:lnTo>
                    <a:pt x="1523" y="192023"/>
                  </a:lnTo>
                  <a:close/>
                </a:path>
                <a:path w="132715" h="213360">
                  <a:moveTo>
                    <a:pt x="54101" y="152399"/>
                  </a:moveTo>
                  <a:lnTo>
                    <a:pt x="54101" y="151637"/>
                  </a:lnTo>
                  <a:lnTo>
                    <a:pt x="49529" y="5333"/>
                  </a:lnTo>
                  <a:lnTo>
                    <a:pt x="41147" y="0"/>
                  </a:lnTo>
                  <a:lnTo>
                    <a:pt x="35813" y="147827"/>
                  </a:lnTo>
                  <a:lnTo>
                    <a:pt x="36575" y="147827"/>
                  </a:lnTo>
                  <a:lnTo>
                    <a:pt x="36575" y="167075"/>
                  </a:lnTo>
                  <a:lnTo>
                    <a:pt x="54101" y="152399"/>
                  </a:lnTo>
                  <a:close/>
                </a:path>
                <a:path w="132715" h="213360">
                  <a:moveTo>
                    <a:pt x="83819" y="193921"/>
                  </a:moveTo>
                  <a:lnTo>
                    <a:pt x="83819" y="165353"/>
                  </a:lnTo>
                  <a:lnTo>
                    <a:pt x="72259" y="173783"/>
                  </a:lnTo>
                  <a:lnTo>
                    <a:pt x="61626" y="183070"/>
                  </a:lnTo>
                  <a:lnTo>
                    <a:pt x="51994" y="193214"/>
                  </a:lnTo>
                  <a:lnTo>
                    <a:pt x="43433" y="204215"/>
                  </a:lnTo>
                  <a:lnTo>
                    <a:pt x="42671" y="207263"/>
                  </a:lnTo>
                  <a:lnTo>
                    <a:pt x="44195" y="213359"/>
                  </a:lnTo>
                  <a:lnTo>
                    <a:pt x="83819" y="193921"/>
                  </a:lnTo>
                  <a:close/>
                </a:path>
                <a:path w="132715" h="213360">
                  <a:moveTo>
                    <a:pt x="132587" y="32765"/>
                  </a:moveTo>
                  <a:lnTo>
                    <a:pt x="92201" y="32003"/>
                  </a:lnTo>
                  <a:lnTo>
                    <a:pt x="83057" y="165353"/>
                  </a:lnTo>
                  <a:lnTo>
                    <a:pt x="83819" y="165353"/>
                  </a:lnTo>
                  <a:lnTo>
                    <a:pt x="83819" y="193921"/>
                  </a:lnTo>
                  <a:lnTo>
                    <a:pt x="124967" y="173735"/>
                  </a:lnTo>
                  <a:lnTo>
                    <a:pt x="124967" y="145541"/>
                  </a:lnTo>
                  <a:lnTo>
                    <a:pt x="132587" y="32765"/>
                  </a:lnTo>
                  <a:close/>
                </a:path>
              </a:pathLst>
            </a:custGeom>
            <a:solidFill>
              <a:srgbClr val="7130A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1" name="object 101"/>
            <p:cNvSpPr/>
            <p:nvPr/>
          </p:nvSpPr>
          <p:spPr>
            <a:xfrm>
              <a:off x="9422101" y="3684270"/>
              <a:ext cx="101192" cy="49205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2" name="object 102"/>
            <p:cNvSpPr/>
            <p:nvPr/>
          </p:nvSpPr>
          <p:spPr>
            <a:xfrm>
              <a:off x="9491467" y="3811151"/>
              <a:ext cx="31908" cy="31243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3" name="object 103"/>
            <p:cNvSpPr/>
            <p:nvPr/>
          </p:nvSpPr>
          <p:spPr>
            <a:xfrm>
              <a:off x="9434619" y="3636272"/>
              <a:ext cx="63636" cy="54243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4" name="object 104"/>
            <p:cNvSpPr/>
            <p:nvPr/>
          </p:nvSpPr>
          <p:spPr>
            <a:xfrm>
              <a:off x="9443487" y="3682270"/>
              <a:ext cx="43902" cy="8317"/>
            </a:xfrm>
            <a:custGeom>
              <a:avLst/>
              <a:gdLst/>
              <a:ahLst/>
              <a:cxnLst/>
              <a:rect l="l" t="t" r="r" b="b"/>
              <a:pathLst>
                <a:path w="64134" h="14604">
                  <a:moveTo>
                    <a:pt x="64007" y="3810"/>
                  </a:moveTo>
                  <a:lnTo>
                    <a:pt x="57328" y="8370"/>
                  </a:lnTo>
                  <a:lnTo>
                    <a:pt x="50006" y="11715"/>
                  </a:lnTo>
                  <a:lnTo>
                    <a:pt x="42255" y="13775"/>
                  </a:lnTo>
                  <a:lnTo>
                    <a:pt x="34289" y="14478"/>
                  </a:lnTo>
                  <a:lnTo>
                    <a:pt x="24753" y="13501"/>
                  </a:lnTo>
                  <a:lnTo>
                    <a:pt x="15716" y="10668"/>
                  </a:lnTo>
                  <a:lnTo>
                    <a:pt x="7393" y="6119"/>
                  </a:lnTo>
                  <a:lnTo>
                    <a:pt x="0" y="0"/>
                  </a:lnTo>
                </a:path>
              </a:pathLst>
            </a:custGeom>
            <a:ln w="4762">
              <a:solidFill>
                <a:srgbClr val="D7513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5" name="object 105"/>
            <p:cNvSpPr/>
            <p:nvPr/>
          </p:nvSpPr>
          <p:spPr>
            <a:xfrm>
              <a:off x="9491988" y="3719318"/>
              <a:ext cx="33469" cy="101027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6" name="object 106"/>
            <p:cNvSpPr/>
            <p:nvPr/>
          </p:nvSpPr>
          <p:spPr>
            <a:xfrm>
              <a:off x="9438792" y="3811151"/>
              <a:ext cx="26080" cy="103061"/>
            </a:xfrm>
            <a:custGeom>
              <a:avLst/>
              <a:gdLst/>
              <a:ahLst/>
              <a:cxnLst/>
              <a:rect l="l" t="t" r="r" b="b"/>
              <a:pathLst>
                <a:path w="38100" h="180975">
                  <a:moveTo>
                    <a:pt x="34290" y="0"/>
                  </a:moveTo>
                  <a:lnTo>
                    <a:pt x="38100" y="146304"/>
                  </a:lnTo>
                  <a:lnTo>
                    <a:pt x="27967" y="154019"/>
                  </a:lnTo>
                  <a:lnTo>
                    <a:pt x="18192" y="162306"/>
                  </a:lnTo>
                  <a:lnTo>
                    <a:pt x="8846" y="171164"/>
                  </a:lnTo>
                  <a:lnTo>
                    <a:pt x="0" y="180594"/>
                  </a:lnTo>
                </a:path>
              </a:pathLst>
            </a:custGeom>
            <a:ln w="4762">
              <a:solidFill>
                <a:srgbClr val="46175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7" name="object 107"/>
            <p:cNvSpPr/>
            <p:nvPr/>
          </p:nvSpPr>
          <p:spPr>
            <a:xfrm>
              <a:off x="9483651" y="3750833"/>
              <a:ext cx="36513" cy="91489"/>
            </a:xfrm>
            <a:custGeom>
              <a:avLst/>
              <a:gdLst/>
              <a:ahLst/>
              <a:cxnLst/>
              <a:rect l="l" t="t" r="r" b="b"/>
              <a:pathLst>
                <a:path w="53340" h="160654">
                  <a:moveTo>
                    <a:pt x="53340" y="149351"/>
                  </a:moveTo>
                  <a:lnTo>
                    <a:pt x="47065" y="156007"/>
                  </a:lnTo>
                  <a:lnTo>
                    <a:pt x="39147" y="159734"/>
                  </a:lnTo>
                  <a:lnTo>
                    <a:pt x="30515" y="160174"/>
                  </a:lnTo>
                  <a:lnTo>
                    <a:pt x="22098" y="156971"/>
                  </a:lnTo>
                  <a:lnTo>
                    <a:pt x="15120" y="150578"/>
                  </a:lnTo>
                  <a:lnTo>
                    <a:pt x="11430" y="142398"/>
                  </a:lnTo>
                  <a:lnTo>
                    <a:pt x="11168" y="133504"/>
                  </a:lnTo>
                  <a:lnTo>
                    <a:pt x="14478" y="124967"/>
                  </a:lnTo>
                  <a:lnTo>
                    <a:pt x="15240" y="124205"/>
                  </a:lnTo>
                  <a:lnTo>
                    <a:pt x="16002" y="122681"/>
                  </a:lnTo>
                  <a:lnTo>
                    <a:pt x="16764" y="121919"/>
                  </a:lnTo>
                  <a:lnTo>
                    <a:pt x="8382" y="120395"/>
                  </a:lnTo>
                  <a:lnTo>
                    <a:pt x="2286" y="114299"/>
                  </a:lnTo>
                  <a:lnTo>
                    <a:pt x="0" y="105917"/>
                  </a:lnTo>
                  <a:lnTo>
                    <a:pt x="0" y="79617"/>
                  </a:lnTo>
                  <a:lnTo>
                    <a:pt x="0" y="53244"/>
                  </a:lnTo>
                  <a:lnTo>
                    <a:pt x="0" y="26729"/>
                  </a:lnTo>
                  <a:lnTo>
                    <a:pt x="0" y="0"/>
                  </a:lnTo>
                </a:path>
              </a:pathLst>
            </a:custGeom>
            <a:ln w="4762">
              <a:solidFill>
                <a:srgbClr val="46175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8" name="object 108"/>
            <p:cNvSpPr/>
            <p:nvPr/>
          </p:nvSpPr>
          <p:spPr>
            <a:xfrm>
              <a:off x="9424187" y="3731739"/>
              <a:ext cx="4781" cy="90043"/>
            </a:xfrm>
            <a:custGeom>
              <a:avLst/>
              <a:gdLst/>
              <a:ahLst/>
              <a:cxnLst/>
              <a:rect l="l" t="t" r="r" b="b"/>
              <a:pathLst>
                <a:path w="6984" h="158114">
                  <a:moveTo>
                    <a:pt x="6857" y="157733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46175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9" name="object 109"/>
            <p:cNvSpPr/>
            <p:nvPr/>
          </p:nvSpPr>
          <p:spPr>
            <a:xfrm>
              <a:off x="9416363" y="3796830"/>
              <a:ext cx="11736" cy="5786"/>
            </a:xfrm>
            <a:custGeom>
              <a:avLst/>
              <a:gdLst/>
              <a:ahLst/>
              <a:cxnLst/>
              <a:rect l="l" t="t" r="r" b="b"/>
              <a:pathLst>
                <a:path w="17145" h="10160">
                  <a:moveTo>
                    <a:pt x="0" y="0"/>
                  </a:moveTo>
                  <a:lnTo>
                    <a:pt x="4572" y="4571"/>
                  </a:lnTo>
                  <a:lnTo>
                    <a:pt x="10668" y="7619"/>
                  </a:lnTo>
                  <a:lnTo>
                    <a:pt x="16764" y="9905"/>
                  </a:lnTo>
                </a:path>
              </a:pathLst>
            </a:custGeom>
            <a:ln w="4762">
              <a:solidFill>
                <a:srgbClr val="46175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0" name="object 110"/>
            <p:cNvSpPr/>
            <p:nvPr/>
          </p:nvSpPr>
          <p:spPr>
            <a:xfrm>
              <a:off x="9408539" y="3636272"/>
              <a:ext cx="117362" cy="292911"/>
            </a:xfrm>
            <a:custGeom>
              <a:avLst/>
              <a:gdLst/>
              <a:ahLst/>
              <a:cxnLst/>
              <a:rect l="l" t="t" r="r" b="b"/>
              <a:pathLst>
                <a:path w="171450" h="514350">
                  <a:moveTo>
                    <a:pt x="73151" y="514350"/>
                  </a:moveTo>
                  <a:lnTo>
                    <a:pt x="153161" y="474726"/>
                  </a:lnTo>
                  <a:lnTo>
                    <a:pt x="153161" y="447294"/>
                  </a:lnTo>
                  <a:lnTo>
                    <a:pt x="160019" y="354330"/>
                  </a:lnTo>
                  <a:lnTo>
                    <a:pt x="165353" y="349758"/>
                  </a:lnTo>
                  <a:lnTo>
                    <a:pt x="168401" y="342900"/>
                  </a:lnTo>
                  <a:lnTo>
                    <a:pt x="167639" y="335280"/>
                  </a:lnTo>
                  <a:lnTo>
                    <a:pt x="167639" y="329184"/>
                  </a:lnTo>
                  <a:lnTo>
                    <a:pt x="166115" y="323088"/>
                  </a:lnTo>
                  <a:lnTo>
                    <a:pt x="163067" y="317754"/>
                  </a:lnTo>
                  <a:lnTo>
                    <a:pt x="166115" y="316992"/>
                  </a:lnTo>
                  <a:lnTo>
                    <a:pt x="169830" y="274522"/>
                  </a:lnTo>
                  <a:lnTo>
                    <a:pt x="170973" y="200536"/>
                  </a:lnTo>
                  <a:lnTo>
                    <a:pt x="170687" y="163829"/>
                  </a:lnTo>
                  <a:lnTo>
                    <a:pt x="170687" y="157734"/>
                  </a:lnTo>
                  <a:lnTo>
                    <a:pt x="145565" y="114931"/>
                  </a:lnTo>
                  <a:lnTo>
                    <a:pt x="110489" y="91440"/>
                  </a:lnTo>
                  <a:lnTo>
                    <a:pt x="110489" y="87629"/>
                  </a:lnTo>
                  <a:lnTo>
                    <a:pt x="119169" y="79724"/>
                  </a:lnTo>
                  <a:lnTo>
                    <a:pt x="125634" y="70103"/>
                  </a:lnTo>
                  <a:lnTo>
                    <a:pt x="129670" y="59340"/>
                  </a:lnTo>
                  <a:lnTo>
                    <a:pt x="131063" y="48006"/>
                  </a:lnTo>
                  <a:lnTo>
                    <a:pt x="127444" y="29682"/>
                  </a:lnTo>
                  <a:lnTo>
                    <a:pt x="117538" y="14573"/>
                  </a:lnTo>
                  <a:lnTo>
                    <a:pt x="102774" y="4179"/>
                  </a:lnTo>
                  <a:lnTo>
                    <a:pt x="84581" y="0"/>
                  </a:lnTo>
                  <a:lnTo>
                    <a:pt x="66389" y="4179"/>
                  </a:lnTo>
                  <a:lnTo>
                    <a:pt x="51625" y="14573"/>
                  </a:lnTo>
                  <a:lnTo>
                    <a:pt x="41719" y="29682"/>
                  </a:lnTo>
                  <a:lnTo>
                    <a:pt x="38099" y="48006"/>
                  </a:lnTo>
                  <a:lnTo>
                    <a:pt x="39504" y="59662"/>
                  </a:lnTo>
                  <a:lnTo>
                    <a:pt x="43624" y="70389"/>
                  </a:lnTo>
                  <a:lnTo>
                    <a:pt x="50315" y="79831"/>
                  </a:lnTo>
                  <a:lnTo>
                    <a:pt x="59435" y="87629"/>
                  </a:lnTo>
                  <a:lnTo>
                    <a:pt x="49279" y="91892"/>
                  </a:lnTo>
                  <a:lnTo>
                    <a:pt x="14978" y="111097"/>
                  </a:lnTo>
                  <a:lnTo>
                    <a:pt x="4333" y="150054"/>
                  </a:lnTo>
                  <a:lnTo>
                    <a:pt x="3190" y="193178"/>
                  </a:lnTo>
                  <a:lnTo>
                    <a:pt x="3047" y="214884"/>
                  </a:lnTo>
                  <a:lnTo>
                    <a:pt x="3059" y="229171"/>
                  </a:lnTo>
                  <a:lnTo>
                    <a:pt x="3143" y="243459"/>
                  </a:lnTo>
                  <a:lnTo>
                    <a:pt x="3369" y="257746"/>
                  </a:lnTo>
                  <a:lnTo>
                    <a:pt x="3809" y="272034"/>
                  </a:lnTo>
                  <a:lnTo>
                    <a:pt x="3809" y="276606"/>
                  </a:lnTo>
                  <a:lnTo>
                    <a:pt x="6857" y="280416"/>
                  </a:lnTo>
                  <a:lnTo>
                    <a:pt x="10667" y="282702"/>
                  </a:lnTo>
                  <a:lnTo>
                    <a:pt x="6857" y="287274"/>
                  </a:lnTo>
                  <a:lnTo>
                    <a:pt x="4571" y="292608"/>
                  </a:lnTo>
                  <a:lnTo>
                    <a:pt x="3809" y="298704"/>
                  </a:lnTo>
                  <a:lnTo>
                    <a:pt x="3559" y="308145"/>
                  </a:lnTo>
                  <a:lnTo>
                    <a:pt x="6953" y="316515"/>
                  </a:lnTo>
                  <a:lnTo>
                    <a:pt x="13346" y="323028"/>
                  </a:lnTo>
                  <a:lnTo>
                    <a:pt x="22097" y="326898"/>
                  </a:lnTo>
                  <a:lnTo>
                    <a:pt x="22859" y="326898"/>
                  </a:lnTo>
                  <a:lnTo>
                    <a:pt x="25145" y="327660"/>
                  </a:lnTo>
                  <a:lnTo>
                    <a:pt x="28193" y="326898"/>
                  </a:lnTo>
                  <a:lnTo>
                    <a:pt x="29717" y="325373"/>
                  </a:lnTo>
                  <a:lnTo>
                    <a:pt x="37337" y="435102"/>
                  </a:lnTo>
                  <a:lnTo>
                    <a:pt x="0" y="470154"/>
                  </a:lnTo>
                  <a:lnTo>
                    <a:pt x="0" y="478536"/>
                  </a:lnTo>
                  <a:lnTo>
                    <a:pt x="28955" y="493014"/>
                  </a:lnTo>
                  <a:lnTo>
                    <a:pt x="31241" y="492252"/>
                  </a:lnTo>
                  <a:lnTo>
                    <a:pt x="41147" y="488442"/>
                  </a:lnTo>
                  <a:lnTo>
                    <a:pt x="41909" y="497586"/>
                  </a:lnTo>
                  <a:lnTo>
                    <a:pt x="70865" y="512826"/>
                  </a:lnTo>
                  <a:lnTo>
                    <a:pt x="73151" y="51435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1" name="object 111"/>
            <p:cNvSpPr/>
            <p:nvPr/>
          </p:nvSpPr>
          <p:spPr>
            <a:xfrm>
              <a:off x="9411147" y="4168286"/>
              <a:ext cx="30766" cy="30809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2" name="object 112"/>
            <p:cNvSpPr/>
            <p:nvPr/>
          </p:nvSpPr>
          <p:spPr>
            <a:xfrm>
              <a:off x="9408539" y="4070323"/>
              <a:ext cx="90759" cy="234220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3" name="object 113"/>
            <p:cNvSpPr/>
            <p:nvPr/>
          </p:nvSpPr>
          <p:spPr>
            <a:xfrm>
              <a:off x="9427839" y="4184341"/>
              <a:ext cx="90847" cy="121504"/>
            </a:xfrm>
            <a:custGeom>
              <a:avLst/>
              <a:gdLst/>
              <a:ahLst/>
              <a:cxnLst/>
              <a:rect l="l" t="t" r="r" b="b"/>
              <a:pathLst>
                <a:path w="132715" h="213360">
                  <a:moveTo>
                    <a:pt x="36575" y="166616"/>
                  </a:moveTo>
                  <a:lnTo>
                    <a:pt x="36575" y="147827"/>
                  </a:lnTo>
                  <a:lnTo>
                    <a:pt x="26146" y="154793"/>
                  </a:lnTo>
                  <a:lnTo>
                    <a:pt x="16573" y="162972"/>
                  </a:lnTo>
                  <a:lnTo>
                    <a:pt x="7858" y="172152"/>
                  </a:lnTo>
                  <a:lnTo>
                    <a:pt x="0" y="182117"/>
                  </a:lnTo>
                  <a:lnTo>
                    <a:pt x="0" y="188213"/>
                  </a:lnTo>
                  <a:lnTo>
                    <a:pt x="1403" y="191021"/>
                  </a:lnTo>
                  <a:lnTo>
                    <a:pt x="12953" y="186689"/>
                  </a:lnTo>
                  <a:lnTo>
                    <a:pt x="12953" y="187451"/>
                  </a:lnTo>
                  <a:lnTo>
                    <a:pt x="33527" y="169259"/>
                  </a:lnTo>
                  <a:lnTo>
                    <a:pt x="36575" y="166616"/>
                  </a:lnTo>
                  <a:close/>
                </a:path>
                <a:path w="132715" h="213360">
                  <a:moveTo>
                    <a:pt x="1523" y="191261"/>
                  </a:moveTo>
                  <a:lnTo>
                    <a:pt x="1403" y="191021"/>
                  </a:lnTo>
                  <a:lnTo>
                    <a:pt x="761" y="191261"/>
                  </a:lnTo>
                  <a:lnTo>
                    <a:pt x="1523" y="191261"/>
                  </a:lnTo>
                  <a:close/>
                </a:path>
                <a:path w="132715" h="213360">
                  <a:moveTo>
                    <a:pt x="54101" y="151637"/>
                  </a:moveTo>
                  <a:lnTo>
                    <a:pt x="49529" y="5333"/>
                  </a:lnTo>
                  <a:lnTo>
                    <a:pt x="41147" y="0"/>
                  </a:lnTo>
                  <a:lnTo>
                    <a:pt x="35813" y="147065"/>
                  </a:lnTo>
                  <a:lnTo>
                    <a:pt x="36575" y="147827"/>
                  </a:lnTo>
                  <a:lnTo>
                    <a:pt x="36575" y="166616"/>
                  </a:lnTo>
                  <a:lnTo>
                    <a:pt x="43814" y="160341"/>
                  </a:lnTo>
                  <a:lnTo>
                    <a:pt x="54101" y="151637"/>
                  </a:lnTo>
                  <a:close/>
                </a:path>
                <a:path w="132715" h="213360">
                  <a:moveTo>
                    <a:pt x="83819" y="193159"/>
                  </a:moveTo>
                  <a:lnTo>
                    <a:pt x="83819" y="165353"/>
                  </a:lnTo>
                  <a:lnTo>
                    <a:pt x="72259" y="173343"/>
                  </a:lnTo>
                  <a:lnTo>
                    <a:pt x="61626" y="182403"/>
                  </a:lnTo>
                  <a:lnTo>
                    <a:pt x="51994" y="192464"/>
                  </a:lnTo>
                  <a:lnTo>
                    <a:pt x="43433" y="203453"/>
                  </a:lnTo>
                  <a:lnTo>
                    <a:pt x="42671" y="206501"/>
                  </a:lnTo>
                  <a:lnTo>
                    <a:pt x="43433" y="210311"/>
                  </a:lnTo>
                  <a:lnTo>
                    <a:pt x="44195" y="213359"/>
                  </a:lnTo>
                  <a:lnTo>
                    <a:pt x="44195" y="212597"/>
                  </a:lnTo>
                  <a:lnTo>
                    <a:pt x="83819" y="193159"/>
                  </a:lnTo>
                  <a:close/>
                </a:path>
                <a:path w="132715" h="213360">
                  <a:moveTo>
                    <a:pt x="132587" y="32003"/>
                  </a:moveTo>
                  <a:lnTo>
                    <a:pt x="92201" y="31241"/>
                  </a:lnTo>
                  <a:lnTo>
                    <a:pt x="83057" y="164591"/>
                  </a:lnTo>
                  <a:lnTo>
                    <a:pt x="83819" y="165353"/>
                  </a:lnTo>
                  <a:lnTo>
                    <a:pt x="83819" y="193159"/>
                  </a:lnTo>
                  <a:lnTo>
                    <a:pt x="124967" y="172973"/>
                  </a:lnTo>
                  <a:lnTo>
                    <a:pt x="124967" y="145541"/>
                  </a:lnTo>
                  <a:lnTo>
                    <a:pt x="132587" y="32003"/>
                  </a:lnTo>
                  <a:close/>
                </a:path>
              </a:pathLst>
            </a:custGeom>
            <a:solidFill>
              <a:srgbClr val="CCFF9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4" name="object 114"/>
            <p:cNvSpPr/>
            <p:nvPr/>
          </p:nvSpPr>
          <p:spPr>
            <a:xfrm>
              <a:off x="9422101" y="4060559"/>
              <a:ext cx="101192" cy="49144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5" name="object 115"/>
            <p:cNvSpPr/>
            <p:nvPr/>
          </p:nvSpPr>
          <p:spPr>
            <a:xfrm>
              <a:off x="9491467" y="4187812"/>
              <a:ext cx="31908" cy="31243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6" name="object 116"/>
            <p:cNvSpPr/>
            <p:nvPr/>
          </p:nvSpPr>
          <p:spPr>
            <a:xfrm>
              <a:off x="9434619" y="4012934"/>
              <a:ext cx="63636" cy="54243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7" name="object 117"/>
            <p:cNvSpPr/>
            <p:nvPr/>
          </p:nvSpPr>
          <p:spPr>
            <a:xfrm>
              <a:off x="9443487" y="4058498"/>
              <a:ext cx="43902" cy="8679"/>
            </a:xfrm>
            <a:custGeom>
              <a:avLst/>
              <a:gdLst/>
              <a:ahLst/>
              <a:cxnLst/>
              <a:rect l="l" t="t" r="r" b="b"/>
              <a:pathLst>
                <a:path w="64134" h="15239">
                  <a:moveTo>
                    <a:pt x="64007" y="4572"/>
                  </a:moveTo>
                  <a:lnTo>
                    <a:pt x="57328" y="9132"/>
                  </a:lnTo>
                  <a:lnTo>
                    <a:pt x="50006" y="12477"/>
                  </a:lnTo>
                  <a:lnTo>
                    <a:pt x="42255" y="14537"/>
                  </a:lnTo>
                  <a:lnTo>
                    <a:pt x="34289" y="15240"/>
                  </a:lnTo>
                  <a:lnTo>
                    <a:pt x="24753" y="14251"/>
                  </a:lnTo>
                  <a:lnTo>
                    <a:pt x="15716" y="11334"/>
                  </a:lnTo>
                  <a:lnTo>
                    <a:pt x="7393" y="6560"/>
                  </a:lnTo>
                  <a:lnTo>
                    <a:pt x="0" y="0"/>
                  </a:lnTo>
                </a:path>
              </a:pathLst>
            </a:custGeom>
            <a:ln w="4762">
              <a:solidFill>
                <a:srgbClr val="D7513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8" name="object 118"/>
            <p:cNvSpPr/>
            <p:nvPr/>
          </p:nvSpPr>
          <p:spPr>
            <a:xfrm>
              <a:off x="9491988" y="4095790"/>
              <a:ext cx="33469" cy="101217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9" name="object 119"/>
            <p:cNvSpPr/>
            <p:nvPr/>
          </p:nvSpPr>
          <p:spPr>
            <a:xfrm>
              <a:off x="9438792" y="4187378"/>
              <a:ext cx="26080" cy="103061"/>
            </a:xfrm>
            <a:custGeom>
              <a:avLst/>
              <a:gdLst/>
              <a:ahLst/>
              <a:cxnLst/>
              <a:rect l="l" t="t" r="r" b="b"/>
              <a:pathLst>
                <a:path w="38100" h="180975">
                  <a:moveTo>
                    <a:pt x="34290" y="0"/>
                  </a:moveTo>
                  <a:lnTo>
                    <a:pt x="38100" y="146304"/>
                  </a:lnTo>
                  <a:lnTo>
                    <a:pt x="27967" y="154447"/>
                  </a:lnTo>
                  <a:lnTo>
                    <a:pt x="18192" y="162877"/>
                  </a:lnTo>
                  <a:lnTo>
                    <a:pt x="8846" y="171592"/>
                  </a:lnTo>
                  <a:lnTo>
                    <a:pt x="0" y="180594"/>
                  </a:lnTo>
                </a:path>
              </a:pathLst>
            </a:custGeom>
            <a:ln w="4762">
              <a:solidFill>
                <a:srgbClr val="46D7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0" name="object 120"/>
            <p:cNvSpPr/>
            <p:nvPr/>
          </p:nvSpPr>
          <p:spPr>
            <a:xfrm>
              <a:off x="9483651" y="4127494"/>
              <a:ext cx="36513" cy="91128"/>
            </a:xfrm>
            <a:custGeom>
              <a:avLst/>
              <a:gdLst/>
              <a:ahLst/>
              <a:cxnLst/>
              <a:rect l="l" t="t" r="r" b="b"/>
              <a:pathLst>
                <a:path w="53340" h="160020">
                  <a:moveTo>
                    <a:pt x="53340" y="149352"/>
                  </a:moveTo>
                  <a:lnTo>
                    <a:pt x="47065" y="155888"/>
                  </a:lnTo>
                  <a:lnTo>
                    <a:pt x="39147" y="159353"/>
                  </a:lnTo>
                  <a:lnTo>
                    <a:pt x="30515" y="159531"/>
                  </a:lnTo>
                  <a:lnTo>
                    <a:pt x="22098" y="156210"/>
                  </a:lnTo>
                  <a:lnTo>
                    <a:pt x="15120" y="149935"/>
                  </a:lnTo>
                  <a:lnTo>
                    <a:pt x="11430" y="142017"/>
                  </a:lnTo>
                  <a:lnTo>
                    <a:pt x="11168" y="133385"/>
                  </a:lnTo>
                  <a:lnTo>
                    <a:pt x="14478" y="124968"/>
                  </a:lnTo>
                  <a:lnTo>
                    <a:pt x="15240" y="123444"/>
                  </a:lnTo>
                  <a:lnTo>
                    <a:pt x="16002" y="122682"/>
                  </a:lnTo>
                  <a:lnTo>
                    <a:pt x="16764" y="121920"/>
                  </a:lnTo>
                  <a:lnTo>
                    <a:pt x="8382" y="119634"/>
                  </a:lnTo>
                  <a:lnTo>
                    <a:pt x="2286" y="113538"/>
                  </a:lnTo>
                  <a:lnTo>
                    <a:pt x="0" y="105918"/>
                  </a:lnTo>
                  <a:lnTo>
                    <a:pt x="0" y="79188"/>
                  </a:lnTo>
                  <a:lnTo>
                    <a:pt x="0" y="52673"/>
                  </a:lnTo>
                  <a:lnTo>
                    <a:pt x="0" y="26300"/>
                  </a:lnTo>
                  <a:lnTo>
                    <a:pt x="0" y="0"/>
                  </a:lnTo>
                </a:path>
              </a:pathLst>
            </a:custGeom>
            <a:ln w="4762">
              <a:solidFill>
                <a:srgbClr val="46D7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1" name="object 121"/>
            <p:cNvSpPr/>
            <p:nvPr/>
          </p:nvSpPr>
          <p:spPr>
            <a:xfrm>
              <a:off x="9424187" y="4107968"/>
              <a:ext cx="4781" cy="90405"/>
            </a:xfrm>
            <a:custGeom>
              <a:avLst/>
              <a:gdLst/>
              <a:ahLst/>
              <a:cxnLst/>
              <a:rect l="l" t="t" r="r" b="b"/>
              <a:pathLst>
                <a:path w="6984" h="158750">
                  <a:moveTo>
                    <a:pt x="6857" y="158495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46D7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2" name="object 122"/>
            <p:cNvSpPr/>
            <p:nvPr/>
          </p:nvSpPr>
          <p:spPr>
            <a:xfrm>
              <a:off x="9416363" y="4173493"/>
              <a:ext cx="11736" cy="5424"/>
            </a:xfrm>
            <a:custGeom>
              <a:avLst/>
              <a:gdLst/>
              <a:ahLst/>
              <a:cxnLst/>
              <a:rect l="l" t="t" r="r" b="b"/>
              <a:pathLst>
                <a:path w="17145" h="9525">
                  <a:moveTo>
                    <a:pt x="0" y="0"/>
                  </a:moveTo>
                  <a:lnTo>
                    <a:pt x="4572" y="4572"/>
                  </a:lnTo>
                  <a:lnTo>
                    <a:pt x="10668" y="7620"/>
                  </a:lnTo>
                  <a:lnTo>
                    <a:pt x="16764" y="9144"/>
                  </a:lnTo>
                </a:path>
              </a:pathLst>
            </a:custGeom>
            <a:ln w="4762">
              <a:solidFill>
                <a:srgbClr val="46D7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3" name="object 123"/>
            <p:cNvSpPr/>
            <p:nvPr/>
          </p:nvSpPr>
          <p:spPr>
            <a:xfrm>
              <a:off x="9408539" y="4012934"/>
              <a:ext cx="117362" cy="292549"/>
            </a:xfrm>
            <a:custGeom>
              <a:avLst/>
              <a:gdLst/>
              <a:ahLst/>
              <a:cxnLst/>
              <a:rect l="l" t="t" r="r" b="b"/>
              <a:pathLst>
                <a:path w="171450" h="513714">
                  <a:moveTo>
                    <a:pt x="73151" y="513588"/>
                  </a:moveTo>
                  <a:lnTo>
                    <a:pt x="153161" y="474725"/>
                  </a:lnTo>
                  <a:lnTo>
                    <a:pt x="153161" y="446531"/>
                  </a:lnTo>
                  <a:lnTo>
                    <a:pt x="160019" y="354330"/>
                  </a:lnTo>
                  <a:lnTo>
                    <a:pt x="165353" y="348995"/>
                  </a:lnTo>
                  <a:lnTo>
                    <a:pt x="168401" y="342138"/>
                  </a:lnTo>
                  <a:lnTo>
                    <a:pt x="167639" y="335280"/>
                  </a:lnTo>
                  <a:lnTo>
                    <a:pt x="167639" y="329184"/>
                  </a:lnTo>
                  <a:lnTo>
                    <a:pt x="166115" y="323088"/>
                  </a:lnTo>
                  <a:lnTo>
                    <a:pt x="163067" y="317753"/>
                  </a:lnTo>
                  <a:lnTo>
                    <a:pt x="166115" y="316230"/>
                  </a:lnTo>
                  <a:lnTo>
                    <a:pt x="169830" y="274510"/>
                  </a:lnTo>
                  <a:lnTo>
                    <a:pt x="170973" y="200215"/>
                  </a:lnTo>
                  <a:lnTo>
                    <a:pt x="170687" y="163067"/>
                  </a:lnTo>
                  <a:lnTo>
                    <a:pt x="170687" y="157733"/>
                  </a:lnTo>
                  <a:lnTo>
                    <a:pt x="145565" y="114490"/>
                  </a:lnTo>
                  <a:lnTo>
                    <a:pt x="110489" y="91439"/>
                  </a:lnTo>
                  <a:lnTo>
                    <a:pt x="110489" y="86867"/>
                  </a:lnTo>
                  <a:lnTo>
                    <a:pt x="119169" y="79069"/>
                  </a:lnTo>
                  <a:lnTo>
                    <a:pt x="125634" y="69627"/>
                  </a:lnTo>
                  <a:lnTo>
                    <a:pt x="129670" y="58900"/>
                  </a:lnTo>
                  <a:lnTo>
                    <a:pt x="131063" y="47243"/>
                  </a:lnTo>
                  <a:lnTo>
                    <a:pt x="127444" y="28932"/>
                  </a:lnTo>
                  <a:lnTo>
                    <a:pt x="117538" y="13906"/>
                  </a:lnTo>
                  <a:lnTo>
                    <a:pt x="102774" y="3738"/>
                  </a:lnTo>
                  <a:lnTo>
                    <a:pt x="84581" y="0"/>
                  </a:lnTo>
                  <a:lnTo>
                    <a:pt x="66389" y="3738"/>
                  </a:lnTo>
                  <a:lnTo>
                    <a:pt x="51625" y="13906"/>
                  </a:lnTo>
                  <a:lnTo>
                    <a:pt x="41719" y="28932"/>
                  </a:lnTo>
                  <a:lnTo>
                    <a:pt x="38099" y="47243"/>
                  </a:lnTo>
                  <a:lnTo>
                    <a:pt x="39504" y="59019"/>
                  </a:lnTo>
                  <a:lnTo>
                    <a:pt x="43624" y="70008"/>
                  </a:lnTo>
                  <a:lnTo>
                    <a:pt x="50315" y="79712"/>
                  </a:lnTo>
                  <a:lnTo>
                    <a:pt x="59435" y="87629"/>
                  </a:lnTo>
                  <a:lnTo>
                    <a:pt x="49279" y="91773"/>
                  </a:lnTo>
                  <a:lnTo>
                    <a:pt x="14978" y="110335"/>
                  </a:lnTo>
                  <a:lnTo>
                    <a:pt x="4333" y="149733"/>
                  </a:lnTo>
                  <a:lnTo>
                    <a:pt x="3190" y="193167"/>
                  </a:lnTo>
                  <a:lnTo>
                    <a:pt x="3047" y="214883"/>
                  </a:lnTo>
                  <a:lnTo>
                    <a:pt x="3059" y="229171"/>
                  </a:lnTo>
                  <a:lnTo>
                    <a:pt x="3143" y="243458"/>
                  </a:lnTo>
                  <a:lnTo>
                    <a:pt x="3369" y="257746"/>
                  </a:lnTo>
                  <a:lnTo>
                    <a:pt x="3809" y="272034"/>
                  </a:lnTo>
                  <a:lnTo>
                    <a:pt x="3809" y="276605"/>
                  </a:lnTo>
                  <a:lnTo>
                    <a:pt x="6857" y="280416"/>
                  </a:lnTo>
                  <a:lnTo>
                    <a:pt x="10667" y="282702"/>
                  </a:lnTo>
                  <a:lnTo>
                    <a:pt x="6857" y="287273"/>
                  </a:lnTo>
                  <a:lnTo>
                    <a:pt x="4571" y="292608"/>
                  </a:lnTo>
                  <a:lnTo>
                    <a:pt x="3809" y="297941"/>
                  </a:lnTo>
                  <a:lnTo>
                    <a:pt x="3559" y="307502"/>
                  </a:lnTo>
                  <a:lnTo>
                    <a:pt x="6953" y="316134"/>
                  </a:lnTo>
                  <a:lnTo>
                    <a:pt x="13346" y="322909"/>
                  </a:lnTo>
                  <a:lnTo>
                    <a:pt x="22097" y="326898"/>
                  </a:lnTo>
                  <a:lnTo>
                    <a:pt x="22859" y="326898"/>
                  </a:lnTo>
                  <a:lnTo>
                    <a:pt x="25145" y="326898"/>
                  </a:lnTo>
                  <a:lnTo>
                    <a:pt x="28193" y="326136"/>
                  </a:lnTo>
                  <a:lnTo>
                    <a:pt x="29717" y="325373"/>
                  </a:lnTo>
                  <a:lnTo>
                    <a:pt x="37337" y="435102"/>
                  </a:lnTo>
                  <a:lnTo>
                    <a:pt x="0" y="469392"/>
                  </a:lnTo>
                  <a:lnTo>
                    <a:pt x="0" y="478536"/>
                  </a:lnTo>
                  <a:lnTo>
                    <a:pt x="28955" y="492252"/>
                  </a:lnTo>
                  <a:lnTo>
                    <a:pt x="31241" y="491489"/>
                  </a:lnTo>
                  <a:lnTo>
                    <a:pt x="41147" y="488442"/>
                  </a:lnTo>
                  <a:lnTo>
                    <a:pt x="41909" y="496823"/>
                  </a:lnTo>
                  <a:lnTo>
                    <a:pt x="70865" y="512064"/>
                  </a:lnTo>
                  <a:lnTo>
                    <a:pt x="73151" y="513588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7" name="object 137"/>
            <p:cNvSpPr/>
            <p:nvPr/>
          </p:nvSpPr>
          <p:spPr>
            <a:xfrm>
              <a:off x="9411147" y="4930722"/>
              <a:ext cx="30766" cy="30809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8" name="object 138"/>
            <p:cNvSpPr/>
            <p:nvPr/>
          </p:nvSpPr>
          <p:spPr>
            <a:xfrm>
              <a:off x="9408539" y="4832705"/>
              <a:ext cx="90759" cy="233840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39" name="object 139"/>
            <p:cNvSpPr/>
            <p:nvPr/>
          </p:nvSpPr>
          <p:spPr>
            <a:xfrm>
              <a:off x="9427839" y="4946344"/>
              <a:ext cx="90847" cy="122226"/>
            </a:xfrm>
            <a:custGeom>
              <a:avLst/>
              <a:gdLst/>
              <a:ahLst/>
              <a:cxnLst/>
              <a:rect l="l" t="t" r="r" b="b"/>
              <a:pathLst>
                <a:path w="132715" h="214629">
                  <a:moveTo>
                    <a:pt x="36575" y="167378"/>
                  </a:moveTo>
                  <a:lnTo>
                    <a:pt x="36575" y="148589"/>
                  </a:lnTo>
                  <a:lnTo>
                    <a:pt x="26146" y="155447"/>
                  </a:lnTo>
                  <a:lnTo>
                    <a:pt x="16573" y="163448"/>
                  </a:lnTo>
                  <a:lnTo>
                    <a:pt x="7858" y="172592"/>
                  </a:lnTo>
                  <a:lnTo>
                    <a:pt x="0" y="182879"/>
                  </a:lnTo>
                  <a:lnTo>
                    <a:pt x="0" y="188975"/>
                  </a:lnTo>
                  <a:lnTo>
                    <a:pt x="1403" y="191783"/>
                  </a:lnTo>
                  <a:lnTo>
                    <a:pt x="12953" y="187451"/>
                  </a:lnTo>
                  <a:lnTo>
                    <a:pt x="12953" y="188213"/>
                  </a:lnTo>
                  <a:lnTo>
                    <a:pt x="33527" y="170021"/>
                  </a:lnTo>
                  <a:lnTo>
                    <a:pt x="36575" y="167378"/>
                  </a:lnTo>
                  <a:close/>
                </a:path>
                <a:path w="132715" h="214629">
                  <a:moveTo>
                    <a:pt x="1523" y="192023"/>
                  </a:moveTo>
                  <a:lnTo>
                    <a:pt x="1403" y="191783"/>
                  </a:lnTo>
                  <a:lnTo>
                    <a:pt x="761" y="192023"/>
                  </a:lnTo>
                  <a:lnTo>
                    <a:pt x="1523" y="192023"/>
                  </a:lnTo>
                  <a:close/>
                </a:path>
                <a:path w="132715" h="214629">
                  <a:moveTo>
                    <a:pt x="54101" y="152399"/>
                  </a:moveTo>
                  <a:lnTo>
                    <a:pt x="54101" y="151637"/>
                  </a:lnTo>
                  <a:lnTo>
                    <a:pt x="49529" y="5333"/>
                  </a:lnTo>
                  <a:lnTo>
                    <a:pt x="41147" y="0"/>
                  </a:lnTo>
                  <a:lnTo>
                    <a:pt x="35813" y="147827"/>
                  </a:lnTo>
                  <a:lnTo>
                    <a:pt x="36575" y="148589"/>
                  </a:lnTo>
                  <a:lnTo>
                    <a:pt x="36575" y="167378"/>
                  </a:lnTo>
                  <a:lnTo>
                    <a:pt x="43814" y="161103"/>
                  </a:lnTo>
                  <a:lnTo>
                    <a:pt x="54101" y="152399"/>
                  </a:lnTo>
                  <a:close/>
                </a:path>
                <a:path w="132715" h="214629">
                  <a:moveTo>
                    <a:pt x="83819" y="193921"/>
                  </a:moveTo>
                  <a:lnTo>
                    <a:pt x="83819" y="166115"/>
                  </a:lnTo>
                  <a:lnTo>
                    <a:pt x="72259" y="174105"/>
                  </a:lnTo>
                  <a:lnTo>
                    <a:pt x="61626" y="183165"/>
                  </a:lnTo>
                  <a:lnTo>
                    <a:pt x="51994" y="193226"/>
                  </a:lnTo>
                  <a:lnTo>
                    <a:pt x="43433" y="204215"/>
                  </a:lnTo>
                  <a:lnTo>
                    <a:pt x="42671" y="207263"/>
                  </a:lnTo>
                  <a:lnTo>
                    <a:pt x="43433" y="210311"/>
                  </a:lnTo>
                  <a:lnTo>
                    <a:pt x="44195" y="214121"/>
                  </a:lnTo>
                  <a:lnTo>
                    <a:pt x="44195" y="213359"/>
                  </a:lnTo>
                  <a:lnTo>
                    <a:pt x="83819" y="193921"/>
                  </a:lnTo>
                  <a:close/>
                </a:path>
                <a:path w="132715" h="214629">
                  <a:moveTo>
                    <a:pt x="132587" y="32765"/>
                  </a:moveTo>
                  <a:lnTo>
                    <a:pt x="92201" y="32003"/>
                  </a:lnTo>
                  <a:lnTo>
                    <a:pt x="83057" y="165353"/>
                  </a:lnTo>
                  <a:lnTo>
                    <a:pt x="83819" y="166115"/>
                  </a:lnTo>
                  <a:lnTo>
                    <a:pt x="83819" y="193921"/>
                  </a:lnTo>
                  <a:lnTo>
                    <a:pt x="124967" y="173735"/>
                  </a:lnTo>
                  <a:lnTo>
                    <a:pt x="124967" y="146303"/>
                  </a:lnTo>
                  <a:lnTo>
                    <a:pt x="132587" y="32765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0" name="object 140"/>
            <p:cNvSpPr/>
            <p:nvPr/>
          </p:nvSpPr>
          <p:spPr>
            <a:xfrm>
              <a:off x="9422101" y="4822996"/>
              <a:ext cx="101192" cy="49144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1" name="object 141"/>
            <p:cNvSpPr/>
            <p:nvPr/>
          </p:nvSpPr>
          <p:spPr>
            <a:xfrm>
              <a:off x="9491467" y="4949815"/>
              <a:ext cx="31908" cy="31244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2" name="object 142"/>
            <p:cNvSpPr/>
            <p:nvPr/>
          </p:nvSpPr>
          <p:spPr>
            <a:xfrm>
              <a:off x="9434619" y="4775370"/>
              <a:ext cx="63636" cy="54243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3" name="object 143"/>
            <p:cNvSpPr/>
            <p:nvPr/>
          </p:nvSpPr>
          <p:spPr>
            <a:xfrm>
              <a:off x="9443487" y="4820934"/>
              <a:ext cx="43902" cy="8679"/>
            </a:xfrm>
            <a:custGeom>
              <a:avLst/>
              <a:gdLst/>
              <a:ahLst/>
              <a:cxnLst/>
              <a:rect l="l" t="t" r="r" b="b"/>
              <a:pathLst>
                <a:path w="64134" h="15240">
                  <a:moveTo>
                    <a:pt x="64007" y="4572"/>
                  </a:moveTo>
                  <a:lnTo>
                    <a:pt x="57328" y="9132"/>
                  </a:lnTo>
                  <a:lnTo>
                    <a:pt x="50006" y="12477"/>
                  </a:lnTo>
                  <a:lnTo>
                    <a:pt x="42255" y="14537"/>
                  </a:lnTo>
                  <a:lnTo>
                    <a:pt x="34289" y="15240"/>
                  </a:lnTo>
                  <a:lnTo>
                    <a:pt x="24753" y="14144"/>
                  </a:lnTo>
                  <a:lnTo>
                    <a:pt x="15716" y="11049"/>
                  </a:lnTo>
                  <a:lnTo>
                    <a:pt x="7393" y="6238"/>
                  </a:lnTo>
                  <a:lnTo>
                    <a:pt x="0" y="0"/>
                  </a:lnTo>
                </a:path>
              </a:pathLst>
            </a:custGeom>
            <a:ln w="4762">
              <a:solidFill>
                <a:srgbClr val="D7513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4" name="object 144"/>
            <p:cNvSpPr/>
            <p:nvPr/>
          </p:nvSpPr>
          <p:spPr>
            <a:xfrm>
              <a:off x="9491988" y="4858226"/>
              <a:ext cx="33469" cy="100972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5" name="object 145"/>
            <p:cNvSpPr/>
            <p:nvPr/>
          </p:nvSpPr>
          <p:spPr>
            <a:xfrm>
              <a:off x="9438792" y="4949815"/>
              <a:ext cx="26080" cy="103061"/>
            </a:xfrm>
            <a:custGeom>
              <a:avLst/>
              <a:gdLst/>
              <a:ahLst/>
              <a:cxnLst/>
              <a:rect l="l" t="t" r="r" b="b"/>
              <a:pathLst>
                <a:path w="38100" h="180975">
                  <a:moveTo>
                    <a:pt x="34290" y="0"/>
                  </a:moveTo>
                  <a:lnTo>
                    <a:pt x="38100" y="146304"/>
                  </a:lnTo>
                  <a:lnTo>
                    <a:pt x="27967" y="154447"/>
                  </a:lnTo>
                  <a:lnTo>
                    <a:pt x="18192" y="162877"/>
                  </a:lnTo>
                  <a:lnTo>
                    <a:pt x="8846" y="171592"/>
                  </a:lnTo>
                  <a:lnTo>
                    <a:pt x="0" y="180594"/>
                  </a:lnTo>
                </a:path>
              </a:pathLst>
            </a:custGeom>
            <a:ln w="4762">
              <a:solidFill>
                <a:srgbClr val="65656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6" name="object 146"/>
            <p:cNvSpPr/>
            <p:nvPr/>
          </p:nvSpPr>
          <p:spPr>
            <a:xfrm>
              <a:off x="9483651" y="4889932"/>
              <a:ext cx="36513" cy="91128"/>
            </a:xfrm>
            <a:custGeom>
              <a:avLst/>
              <a:gdLst/>
              <a:ahLst/>
              <a:cxnLst/>
              <a:rect l="l" t="t" r="r" b="b"/>
              <a:pathLst>
                <a:path w="53340" h="160020">
                  <a:moveTo>
                    <a:pt x="53340" y="149351"/>
                  </a:moveTo>
                  <a:lnTo>
                    <a:pt x="47065" y="155888"/>
                  </a:lnTo>
                  <a:lnTo>
                    <a:pt x="39147" y="159353"/>
                  </a:lnTo>
                  <a:lnTo>
                    <a:pt x="30515" y="159531"/>
                  </a:lnTo>
                  <a:lnTo>
                    <a:pt x="22098" y="156209"/>
                  </a:lnTo>
                  <a:lnTo>
                    <a:pt x="15120" y="149923"/>
                  </a:lnTo>
                  <a:lnTo>
                    <a:pt x="11430" y="141922"/>
                  </a:lnTo>
                  <a:lnTo>
                    <a:pt x="11168" y="133064"/>
                  </a:lnTo>
                  <a:lnTo>
                    <a:pt x="14478" y="124205"/>
                  </a:lnTo>
                  <a:lnTo>
                    <a:pt x="15240" y="123443"/>
                  </a:lnTo>
                  <a:lnTo>
                    <a:pt x="16002" y="122681"/>
                  </a:lnTo>
                  <a:lnTo>
                    <a:pt x="16764" y="121157"/>
                  </a:lnTo>
                  <a:lnTo>
                    <a:pt x="8382" y="119633"/>
                  </a:lnTo>
                  <a:lnTo>
                    <a:pt x="2286" y="113537"/>
                  </a:lnTo>
                  <a:lnTo>
                    <a:pt x="0" y="105155"/>
                  </a:lnTo>
                  <a:lnTo>
                    <a:pt x="0" y="78866"/>
                  </a:lnTo>
                  <a:lnTo>
                    <a:pt x="0" y="52577"/>
                  </a:lnTo>
                  <a:lnTo>
                    <a:pt x="0" y="26288"/>
                  </a:lnTo>
                  <a:lnTo>
                    <a:pt x="0" y="0"/>
                  </a:lnTo>
                </a:path>
              </a:pathLst>
            </a:custGeom>
            <a:ln w="4762">
              <a:solidFill>
                <a:srgbClr val="65656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7" name="object 147"/>
            <p:cNvSpPr/>
            <p:nvPr/>
          </p:nvSpPr>
          <p:spPr>
            <a:xfrm>
              <a:off x="9424187" y="4870404"/>
              <a:ext cx="4781" cy="90043"/>
            </a:xfrm>
            <a:custGeom>
              <a:avLst/>
              <a:gdLst/>
              <a:ahLst/>
              <a:cxnLst/>
              <a:rect l="l" t="t" r="r" b="b"/>
              <a:pathLst>
                <a:path w="6984" h="158115">
                  <a:moveTo>
                    <a:pt x="6857" y="157734"/>
                  </a:moveTo>
                  <a:lnTo>
                    <a:pt x="0" y="0"/>
                  </a:lnTo>
                </a:path>
              </a:pathLst>
            </a:custGeom>
            <a:ln w="4762">
              <a:solidFill>
                <a:srgbClr val="65656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8" name="object 148"/>
            <p:cNvSpPr/>
            <p:nvPr/>
          </p:nvSpPr>
          <p:spPr>
            <a:xfrm>
              <a:off x="9416363" y="4935929"/>
              <a:ext cx="11736" cy="5424"/>
            </a:xfrm>
            <a:custGeom>
              <a:avLst/>
              <a:gdLst/>
              <a:ahLst/>
              <a:cxnLst/>
              <a:rect l="l" t="t" r="r" b="b"/>
              <a:pathLst>
                <a:path w="17145" h="9525">
                  <a:moveTo>
                    <a:pt x="0" y="0"/>
                  </a:moveTo>
                  <a:lnTo>
                    <a:pt x="4572" y="4571"/>
                  </a:lnTo>
                  <a:lnTo>
                    <a:pt x="10668" y="7619"/>
                  </a:lnTo>
                  <a:lnTo>
                    <a:pt x="16764" y="9143"/>
                  </a:lnTo>
                </a:path>
              </a:pathLst>
            </a:custGeom>
            <a:ln w="4762">
              <a:solidFill>
                <a:srgbClr val="656565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49" name="object 149"/>
            <p:cNvSpPr/>
            <p:nvPr/>
          </p:nvSpPr>
          <p:spPr>
            <a:xfrm>
              <a:off x="9408539" y="4775370"/>
              <a:ext cx="117362" cy="292549"/>
            </a:xfrm>
            <a:custGeom>
              <a:avLst/>
              <a:gdLst/>
              <a:ahLst/>
              <a:cxnLst/>
              <a:rect l="l" t="t" r="r" b="b"/>
              <a:pathLst>
                <a:path w="171450" h="513715">
                  <a:moveTo>
                    <a:pt x="73151" y="513587"/>
                  </a:moveTo>
                  <a:lnTo>
                    <a:pt x="153161" y="474725"/>
                  </a:lnTo>
                  <a:lnTo>
                    <a:pt x="153161" y="446531"/>
                  </a:lnTo>
                  <a:lnTo>
                    <a:pt x="160019" y="353567"/>
                  </a:lnTo>
                  <a:lnTo>
                    <a:pt x="165353" y="348995"/>
                  </a:lnTo>
                  <a:lnTo>
                    <a:pt x="168401" y="342137"/>
                  </a:lnTo>
                  <a:lnTo>
                    <a:pt x="167639" y="334517"/>
                  </a:lnTo>
                  <a:lnTo>
                    <a:pt x="167639" y="328421"/>
                  </a:lnTo>
                  <a:lnTo>
                    <a:pt x="166115" y="322325"/>
                  </a:lnTo>
                  <a:lnTo>
                    <a:pt x="163067" y="316991"/>
                  </a:lnTo>
                  <a:lnTo>
                    <a:pt x="166115" y="316229"/>
                  </a:lnTo>
                  <a:lnTo>
                    <a:pt x="169830" y="274510"/>
                  </a:lnTo>
                  <a:lnTo>
                    <a:pt x="170973" y="200215"/>
                  </a:lnTo>
                  <a:lnTo>
                    <a:pt x="170687" y="163067"/>
                  </a:lnTo>
                  <a:lnTo>
                    <a:pt x="170687" y="157733"/>
                  </a:lnTo>
                  <a:lnTo>
                    <a:pt x="145565" y="114169"/>
                  </a:lnTo>
                  <a:lnTo>
                    <a:pt x="110489" y="91439"/>
                  </a:lnTo>
                  <a:lnTo>
                    <a:pt x="110489" y="86867"/>
                  </a:lnTo>
                  <a:lnTo>
                    <a:pt x="119169" y="79069"/>
                  </a:lnTo>
                  <a:lnTo>
                    <a:pt x="125634" y="69627"/>
                  </a:lnTo>
                  <a:lnTo>
                    <a:pt x="129670" y="58900"/>
                  </a:lnTo>
                  <a:lnTo>
                    <a:pt x="131063" y="47243"/>
                  </a:lnTo>
                  <a:lnTo>
                    <a:pt x="127444" y="28932"/>
                  </a:lnTo>
                  <a:lnTo>
                    <a:pt x="117538" y="13906"/>
                  </a:lnTo>
                  <a:lnTo>
                    <a:pt x="102774" y="3738"/>
                  </a:lnTo>
                  <a:lnTo>
                    <a:pt x="84581" y="0"/>
                  </a:lnTo>
                  <a:lnTo>
                    <a:pt x="66389" y="3738"/>
                  </a:lnTo>
                  <a:lnTo>
                    <a:pt x="51625" y="13906"/>
                  </a:lnTo>
                  <a:lnTo>
                    <a:pt x="41719" y="28932"/>
                  </a:lnTo>
                  <a:lnTo>
                    <a:pt x="38099" y="47243"/>
                  </a:lnTo>
                  <a:lnTo>
                    <a:pt x="39504" y="59007"/>
                  </a:lnTo>
                  <a:lnTo>
                    <a:pt x="43624" y="69913"/>
                  </a:lnTo>
                  <a:lnTo>
                    <a:pt x="50315" y="79390"/>
                  </a:lnTo>
                  <a:lnTo>
                    <a:pt x="59435" y="86867"/>
                  </a:lnTo>
                  <a:lnTo>
                    <a:pt x="49279" y="91451"/>
                  </a:lnTo>
                  <a:lnTo>
                    <a:pt x="14978" y="110335"/>
                  </a:lnTo>
                  <a:lnTo>
                    <a:pt x="4333" y="149613"/>
                  </a:lnTo>
                  <a:lnTo>
                    <a:pt x="3190" y="192524"/>
                  </a:lnTo>
                  <a:lnTo>
                    <a:pt x="3047" y="214121"/>
                  </a:lnTo>
                  <a:lnTo>
                    <a:pt x="3059" y="228528"/>
                  </a:lnTo>
                  <a:lnTo>
                    <a:pt x="3143" y="243077"/>
                  </a:lnTo>
                  <a:lnTo>
                    <a:pt x="3369" y="257627"/>
                  </a:lnTo>
                  <a:lnTo>
                    <a:pt x="3809" y="272033"/>
                  </a:lnTo>
                  <a:lnTo>
                    <a:pt x="3809" y="275843"/>
                  </a:lnTo>
                  <a:lnTo>
                    <a:pt x="6857" y="280415"/>
                  </a:lnTo>
                  <a:lnTo>
                    <a:pt x="10667" y="282701"/>
                  </a:lnTo>
                  <a:lnTo>
                    <a:pt x="6857" y="287273"/>
                  </a:lnTo>
                  <a:lnTo>
                    <a:pt x="4571" y="292607"/>
                  </a:lnTo>
                  <a:lnTo>
                    <a:pt x="3809" y="297941"/>
                  </a:lnTo>
                  <a:lnTo>
                    <a:pt x="3559" y="307490"/>
                  </a:lnTo>
                  <a:lnTo>
                    <a:pt x="6953" y="316039"/>
                  </a:lnTo>
                  <a:lnTo>
                    <a:pt x="13346" y="322587"/>
                  </a:lnTo>
                  <a:lnTo>
                    <a:pt x="22097" y="326135"/>
                  </a:lnTo>
                  <a:lnTo>
                    <a:pt x="22097" y="326897"/>
                  </a:lnTo>
                  <a:lnTo>
                    <a:pt x="22859" y="326897"/>
                  </a:lnTo>
                  <a:lnTo>
                    <a:pt x="25145" y="326897"/>
                  </a:lnTo>
                  <a:lnTo>
                    <a:pt x="28193" y="326135"/>
                  </a:lnTo>
                  <a:lnTo>
                    <a:pt x="29717" y="324611"/>
                  </a:lnTo>
                  <a:lnTo>
                    <a:pt x="37337" y="434339"/>
                  </a:lnTo>
                  <a:lnTo>
                    <a:pt x="0" y="469391"/>
                  </a:lnTo>
                  <a:lnTo>
                    <a:pt x="0" y="478535"/>
                  </a:lnTo>
                  <a:lnTo>
                    <a:pt x="28955" y="492251"/>
                  </a:lnTo>
                  <a:lnTo>
                    <a:pt x="31241" y="491489"/>
                  </a:lnTo>
                  <a:lnTo>
                    <a:pt x="41147" y="488441"/>
                  </a:lnTo>
                  <a:lnTo>
                    <a:pt x="41909" y="496823"/>
                  </a:lnTo>
                  <a:lnTo>
                    <a:pt x="70865" y="512063"/>
                  </a:lnTo>
                  <a:lnTo>
                    <a:pt x="73151" y="513587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7059C51F-67FF-2F48-8BFE-3EFB0C51A573}"/>
                </a:ext>
              </a:extLst>
            </p:cNvPr>
            <p:cNvGrpSpPr/>
            <p:nvPr/>
          </p:nvGrpSpPr>
          <p:grpSpPr>
            <a:xfrm>
              <a:off x="9396496" y="4374954"/>
              <a:ext cx="128961" cy="309071"/>
              <a:chOff x="3463175" y="4626102"/>
              <a:chExt cx="156337" cy="469900"/>
            </a:xfrm>
          </p:grpSpPr>
          <p:sp>
            <p:nvSpPr>
              <p:cNvPr id="164" name="object 601">
                <a:extLst>
                  <a:ext uri="{FF2B5EF4-FFF2-40B4-BE49-F238E27FC236}">
                    <a16:creationId xmlns:a16="http://schemas.microsoft.com/office/drawing/2014/main" id="{1A846790-76CE-F94D-8E3A-C0E59889ED51}"/>
                  </a:ext>
                </a:extLst>
              </p:cNvPr>
              <p:cNvSpPr/>
              <p:nvPr/>
            </p:nvSpPr>
            <p:spPr>
              <a:xfrm>
                <a:off x="3466985" y="4876038"/>
                <a:ext cx="41148" cy="48767"/>
              </a:xfrm>
              <a:prstGeom prst="rect">
                <a:avLst/>
              </a:prstGeom>
              <a:blipFill>
                <a:blip r:embed="rId6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65" name="object 602">
                <a:extLst>
                  <a:ext uri="{FF2B5EF4-FFF2-40B4-BE49-F238E27FC236}">
                    <a16:creationId xmlns:a16="http://schemas.microsoft.com/office/drawing/2014/main" id="{A382B8FD-3C56-A44F-A6A4-7F75C41D68F4}"/>
                  </a:ext>
                </a:extLst>
              </p:cNvPr>
              <p:cNvSpPr/>
              <p:nvPr/>
            </p:nvSpPr>
            <p:spPr>
              <a:xfrm>
                <a:off x="3463175" y="4718494"/>
                <a:ext cx="121920" cy="375475"/>
              </a:xfrm>
              <a:prstGeom prst="rect">
                <a:avLst/>
              </a:prstGeom>
              <a:blipFill>
                <a:blip r:embed="rId6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66" name="object 603">
                <a:extLst>
                  <a:ext uri="{FF2B5EF4-FFF2-40B4-BE49-F238E27FC236}">
                    <a16:creationId xmlns:a16="http://schemas.microsoft.com/office/drawing/2014/main" id="{A9471DA2-0AC7-3846-886A-7F7F9A74B42F}"/>
                  </a:ext>
                </a:extLst>
              </p:cNvPr>
              <p:cNvSpPr/>
              <p:nvPr/>
            </p:nvSpPr>
            <p:spPr>
              <a:xfrm>
                <a:off x="3489083" y="4901184"/>
                <a:ext cx="121285" cy="194310"/>
              </a:xfrm>
              <a:custGeom>
                <a:avLst/>
                <a:gdLst/>
                <a:ahLst/>
                <a:cxnLst/>
                <a:rect l="l" t="t" r="r" b="b"/>
                <a:pathLst>
                  <a:path w="121285" h="194310">
                    <a:moveTo>
                      <a:pt x="33527" y="152164"/>
                    </a:moveTo>
                    <a:lnTo>
                      <a:pt x="33527" y="134873"/>
                    </a:lnTo>
                    <a:lnTo>
                      <a:pt x="24122" y="141148"/>
                    </a:lnTo>
                    <a:lnTo>
                      <a:pt x="15430" y="148494"/>
                    </a:lnTo>
                    <a:lnTo>
                      <a:pt x="7596" y="156841"/>
                    </a:lnTo>
                    <a:lnTo>
                      <a:pt x="761" y="166115"/>
                    </a:lnTo>
                    <a:lnTo>
                      <a:pt x="0" y="169163"/>
                    </a:lnTo>
                    <a:lnTo>
                      <a:pt x="0" y="172211"/>
                    </a:lnTo>
                    <a:lnTo>
                      <a:pt x="1385" y="174290"/>
                    </a:lnTo>
                    <a:lnTo>
                      <a:pt x="12191" y="170687"/>
                    </a:lnTo>
                    <a:lnTo>
                      <a:pt x="30575" y="154685"/>
                    </a:lnTo>
                    <a:lnTo>
                      <a:pt x="33527" y="152164"/>
                    </a:lnTo>
                    <a:close/>
                  </a:path>
                  <a:path w="121285" h="194310">
                    <a:moveTo>
                      <a:pt x="1523" y="174497"/>
                    </a:moveTo>
                    <a:lnTo>
                      <a:pt x="1385" y="174290"/>
                    </a:lnTo>
                    <a:lnTo>
                      <a:pt x="761" y="174497"/>
                    </a:lnTo>
                    <a:lnTo>
                      <a:pt x="1523" y="174497"/>
                    </a:lnTo>
                    <a:close/>
                  </a:path>
                  <a:path w="121285" h="194310">
                    <a:moveTo>
                      <a:pt x="49529" y="138683"/>
                    </a:moveTo>
                    <a:lnTo>
                      <a:pt x="49529" y="137921"/>
                    </a:lnTo>
                    <a:lnTo>
                      <a:pt x="45719" y="4571"/>
                    </a:lnTo>
                    <a:lnTo>
                      <a:pt x="37337" y="0"/>
                    </a:lnTo>
                    <a:lnTo>
                      <a:pt x="32765" y="134111"/>
                    </a:lnTo>
                    <a:lnTo>
                      <a:pt x="33527" y="134873"/>
                    </a:lnTo>
                    <a:lnTo>
                      <a:pt x="33527" y="152164"/>
                    </a:lnTo>
                    <a:lnTo>
                      <a:pt x="39945" y="146684"/>
                    </a:lnTo>
                    <a:lnTo>
                      <a:pt x="49529" y="138683"/>
                    </a:lnTo>
                    <a:close/>
                  </a:path>
                  <a:path w="121285" h="194310">
                    <a:moveTo>
                      <a:pt x="121157" y="29717"/>
                    </a:moveTo>
                    <a:lnTo>
                      <a:pt x="84581" y="28955"/>
                    </a:lnTo>
                    <a:lnTo>
                      <a:pt x="76199" y="150113"/>
                    </a:lnTo>
                    <a:lnTo>
                      <a:pt x="76199" y="150875"/>
                    </a:lnTo>
                    <a:lnTo>
                      <a:pt x="66091" y="158281"/>
                    </a:lnTo>
                    <a:lnTo>
                      <a:pt x="56483" y="166687"/>
                    </a:lnTo>
                    <a:lnTo>
                      <a:pt x="47589" y="175950"/>
                    </a:lnTo>
                    <a:lnTo>
                      <a:pt x="39623" y="185927"/>
                    </a:lnTo>
                    <a:lnTo>
                      <a:pt x="39623" y="192023"/>
                    </a:lnTo>
                    <a:lnTo>
                      <a:pt x="40385" y="194309"/>
                    </a:lnTo>
                    <a:lnTo>
                      <a:pt x="114299" y="158495"/>
                    </a:lnTo>
                    <a:lnTo>
                      <a:pt x="114299" y="132587"/>
                    </a:lnTo>
                    <a:lnTo>
                      <a:pt x="121157" y="29717"/>
                    </a:lnTo>
                    <a:close/>
                  </a:path>
                </a:pathLst>
              </a:custGeom>
              <a:solidFill>
                <a:srgbClr val="FFBBBB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67" name="object 604">
                <a:extLst>
                  <a:ext uri="{FF2B5EF4-FFF2-40B4-BE49-F238E27FC236}">
                    <a16:creationId xmlns:a16="http://schemas.microsoft.com/office/drawing/2014/main" id="{9C5CE725-FE39-4046-BCF2-E34EDE7E412E}"/>
                  </a:ext>
                </a:extLst>
              </p:cNvPr>
              <p:cNvSpPr/>
              <p:nvPr/>
            </p:nvSpPr>
            <p:spPr>
              <a:xfrm>
                <a:off x="3482225" y="4702742"/>
                <a:ext cx="134874" cy="78807"/>
              </a:xfrm>
              <a:prstGeom prst="rect">
                <a:avLst/>
              </a:prstGeom>
              <a:blipFill>
                <a:blip r:embed="rId6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68" name="object 605">
                <a:extLst>
                  <a:ext uri="{FF2B5EF4-FFF2-40B4-BE49-F238E27FC236}">
                    <a16:creationId xmlns:a16="http://schemas.microsoft.com/office/drawing/2014/main" id="{1EB3AB77-B2C2-704F-AF61-54F2FED3B884}"/>
                  </a:ext>
                </a:extLst>
              </p:cNvPr>
              <p:cNvSpPr/>
              <p:nvPr/>
            </p:nvSpPr>
            <p:spPr>
              <a:xfrm>
                <a:off x="3574427" y="4906517"/>
                <a:ext cx="42671" cy="50292"/>
              </a:xfrm>
              <a:prstGeom prst="rect">
                <a:avLst/>
              </a:prstGeom>
              <a:blipFill>
                <a:blip r:embed="rId6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69" name="object 606">
                <a:extLst>
                  <a:ext uri="{FF2B5EF4-FFF2-40B4-BE49-F238E27FC236}">
                    <a16:creationId xmlns:a16="http://schemas.microsoft.com/office/drawing/2014/main" id="{641FDADB-522C-BF4E-A53F-DBDBA0E4299D}"/>
                  </a:ext>
                </a:extLst>
              </p:cNvPr>
              <p:cNvSpPr/>
              <p:nvPr/>
            </p:nvSpPr>
            <p:spPr>
              <a:xfrm>
                <a:off x="3498227" y="4626102"/>
                <a:ext cx="84581" cy="86868"/>
              </a:xfrm>
              <a:prstGeom prst="rect">
                <a:avLst/>
              </a:prstGeom>
              <a:blipFill>
                <a:blip r:embed="rId6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70" name="object 607">
                <a:extLst>
                  <a:ext uri="{FF2B5EF4-FFF2-40B4-BE49-F238E27FC236}">
                    <a16:creationId xmlns:a16="http://schemas.microsoft.com/office/drawing/2014/main" id="{DC5147A9-2FD0-7443-8D54-0CC330B885A4}"/>
                  </a:ext>
                </a:extLst>
              </p:cNvPr>
              <p:cNvSpPr/>
              <p:nvPr/>
            </p:nvSpPr>
            <p:spPr>
              <a:xfrm>
                <a:off x="3510419" y="4699253"/>
                <a:ext cx="58419" cy="13970"/>
              </a:xfrm>
              <a:custGeom>
                <a:avLst/>
                <a:gdLst/>
                <a:ahLst/>
                <a:cxnLst/>
                <a:rect l="l" t="t" r="r" b="b"/>
                <a:pathLst>
                  <a:path w="58420" h="13970">
                    <a:moveTo>
                      <a:pt x="57912" y="4572"/>
                    </a:moveTo>
                    <a:lnTo>
                      <a:pt x="51923" y="8572"/>
                    </a:lnTo>
                    <a:lnTo>
                      <a:pt x="45434" y="11430"/>
                    </a:lnTo>
                    <a:lnTo>
                      <a:pt x="38516" y="13144"/>
                    </a:lnTo>
                    <a:lnTo>
                      <a:pt x="31242" y="13716"/>
                    </a:lnTo>
                    <a:lnTo>
                      <a:pt x="22395" y="12858"/>
                    </a:lnTo>
                    <a:lnTo>
                      <a:pt x="14192" y="10287"/>
                    </a:lnTo>
                    <a:lnTo>
                      <a:pt x="6703" y="6000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D7513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71" name="object 608">
                <a:extLst>
                  <a:ext uri="{FF2B5EF4-FFF2-40B4-BE49-F238E27FC236}">
                    <a16:creationId xmlns:a16="http://schemas.microsoft.com/office/drawing/2014/main" id="{865D1012-2255-5D48-A37A-2EB68CF29484}"/>
                  </a:ext>
                </a:extLst>
              </p:cNvPr>
              <p:cNvSpPr/>
              <p:nvPr/>
            </p:nvSpPr>
            <p:spPr>
              <a:xfrm>
                <a:off x="3574427" y="4759583"/>
                <a:ext cx="44957" cy="161579"/>
              </a:xfrm>
              <a:prstGeom prst="rect">
                <a:avLst/>
              </a:prstGeom>
              <a:blipFill>
                <a:blip r:embed="rId6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72" name="object 609">
                <a:extLst>
                  <a:ext uri="{FF2B5EF4-FFF2-40B4-BE49-F238E27FC236}">
                    <a16:creationId xmlns:a16="http://schemas.microsoft.com/office/drawing/2014/main" id="{2E096291-F2C4-944C-8F4A-EBBEF78C7A17}"/>
                  </a:ext>
                </a:extLst>
              </p:cNvPr>
              <p:cNvSpPr/>
              <p:nvPr/>
            </p:nvSpPr>
            <p:spPr>
              <a:xfrm>
                <a:off x="3503561" y="4905755"/>
                <a:ext cx="35560" cy="165735"/>
              </a:xfrm>
              <a:custGeom>
                <a:avLst/>
                <a:gdLst/>
                <a:ahLst/>
                <a:cxnLst/>
                <a:rect l="l" t="t" r="r" b="b"/>
                <a:pathLst>
                  <a:path w="35560" h="165735">
                    <a:moveTo>
                      <a:pt x="31241" y="0"/>
                    </a:moveTo>
                    <a:lnTo>
                      <a:pt x="35051" y="134112"/>
                    </a:lnTo>
                    <a:lnTo>
                      <a:pt x="25931" y="141243"/>
                    </a:lnTo>
                    <a:lnTo>
                      <a:pt x="16954" y="148875"/>
                    </a:lnTo>
                    <a:lnTo>
                      <a:pt x="8262" y="156936"/>
                    </a:lnTo>
                    <a:lnTo>
                      <a:pt x="0" y="165354"/>
                    </a:lnTo>
                  </a:path>
                </a:pathLst>
              </a:custGeom>
              <a:ln w="4762">
                <a:solidFill>
                  <a:srgbClr val="E828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73" name="object 610">
                <a:extLst>
                  <a:ext uri="{FF2B5EF4-FFF2-40B4-BE49-F238E27FC236}">
                    <a16:creationId xmlns:a16="http://schemas.microsoft.com/office/drawing/2014/main" id="{7BCB942E-1194-194B-AB93-C91B1695035D}"/>
                  </a:ext>
                </a:extLst>
              </p:cNvPr>
              <p:cNvSpPr/>
              <p:nvPr/>
            </p:nvSpPr>
            <p:spPr>
              <a:xfrm>
                <a:off x="3563759" y="4809744"/>
                <a:ext cx="48895" cy="146685"/>
              </a:xfrm>
              <a:custGeom>
                <a:avLst/>
                <a:gdLst/>
                <a:ahLst/>
                <a:cxnLst/>
                <a:rect l="l" t="t" r="r" b="b"/>
                <a:pathLst>
                  <a:path w="48895" h="146685">
                    <a:moveTo>
                      <a:pt x="48767" y="136398"/>
                    </a:moveTo>
                    <a:lnTo>
                      <a:pt x="43064" y="142505"/>
                    </a:lnTo>
                    <a:lnTo>
                      <a:pt x="35718" y="145827"/>
                    </a:lnTo>
                    <a:lnTo>
                      <a:pt x="27658" y="146149"/>
                    </a:lnTo>
                    <a:lnTo>
                      <a:pt x="19811" y="143256"/>
                    </a:lnTo>
                    <a:lnTo>
                      <a:pt x="13704" y="137552"/>
                    </a:lnTo>
                    <a:lnTo>
                      <a:pt x="10382" y="130206"/>
                    </a:lnTo>
                    <a:lnTo>
                      <a:pt x="10060" y="122146"/>
                    </a:lnTo>
                    <a:lnTo>
                      <a:pt x="12953" y="114300"/>
                    </a:lnTo>
                    <a:lnTo>
                      <a:pt x="13715" y="113538"/>
                    </a:lnTo>
                    <a:lnTo>
                      <a:pt x="14477" y="112014"/>
                    </a:lnTo>
                    <a:lnTo>
                      <a:pt x="15239" y="111252"/>
                    </a:lnTo>
                    <a:lnTo>
                      <a:pt x="7619" y="109728"/>
                    </a:lnTo>
                    <a:lnTo>
                      <a:pt x="1523" y="104394"/>
                    </a:lnTo>
                    <a:lnTo>
                      <a:pt x="0" y="96774"/>
                    </a:lnTo>
                    <a:lnTo>
                      <a:pt x="0" y="72759"/>
                    </a:lnTo>
                    <a:lnTo>
                      <a:pt x="0" y="48672"/>
                    </a:lnTo>
                    <a:lnTo>
                      <a:pt x="0" y="24443"/>
                    </a:ln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E828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74" name="object 611">
                <a:extLst>
                  <a:ext uri="{FF2B5EF4-FFF2-40B4-BE49-F238E27FC236}">
                    <a16:creationId xmlns:a16="http://schemas.microsoft.com/office/drawing/2014/main" id="{BBD5874C-96DA-0145-A7BD-ABCF582E9F9A}"/>
                  </a:ext>
                </a:extLst>
              </p:cNvPr>
              <p:cNvSpPr/>
              <p:nvPr/>
            </p:nvSpPr>
            <p:spPr>
              <a:xfrm>
                <a:off x="3484511" y="4779264"/>
                <a:ext cx="6350" cy="144145"/>
              </a:xfrm>
              <a:custGeom>
                <a:avLst/>
                <a:gdLst/>
                <a:ahLst/>
                <a:cxnLst/>
                <a:rect l="l" t="t" r="r" b="b"/>
                <a:pathLst>
                  <a:path w="6350" h="144145">
                    <a:moveTo>
                      <a:pt x="6096" y="144018"/>
                    </a:moveTo>
                    <a:lnTo>
                      <a:pt x="0" y="0"/>
                    </a:lnTo>
                  </a:path>
                </a:pathLst>
              </a:custGeom>
              <a:ln w="4762">
                <a:solidFill>
                  <a:srgbClr val="E828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75" name="object 612">
                <a:extLst>
                  <a:ext uri="{FF2B5EF4-FFF2-40B4-BE49-F238E27FC236}">
                    <a16:creationId xmlns:a16="http://schemas.microsoft.com/office/drawing/2014/main" id="{17E994BB-3BE4-6649-AB7C-447431B03E72}"/>
                  </a:ext>
                </a:extLst>
              </p:cNvPr>
              <p:cNvSpPr/>
              <p:nvPr/>
            </p:nvSpPr>
            <p:spPr>
              <a:xfrm>
                <a:off x="3473843" y="4883658"/>
                <a:ext cx="15240" cy="8890"/>
              </a:xfrm>
              <a:custGeom>
                <a:avLst/>
                <a:gdLst/>
                <a:ahLst/>
                <a:cxnLst/>
                <a:rect l="l" t="t" r="r" b="b"/>
                <a:pathLst>
                  <a:path w="15239" h="8889">
                    <a:moveTo>
                      <a:pt x="0" y="0"/>
                    </a:moveTo>
                    <a:lnTo>
                      <a:pt x="4572" y="3810"/>
                    </a:lnTo>
                    <a:lnTo>
                      <a:pt x="9906" y="6858"/>
                    </a:lnTo>
                    <a:lnTo>
                      <a:pt x="15240" y="8381"/>
                    </a:lnTo>
                  </a:path>
                </a:pathLst>
              </a:custGeom>
              <a:ln w="4762">
                <a:solidFill>
                  <a:srgbClr val="E828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76" name="object 613">
                <a:extLst>
                  <a:ext uri="{FF2B5EF4-FFF2-40B4-BE49-F238E27FC236}">
                    <a16:creationId xmlns:a16="http://schemas.microsoft.com/office/drawing/2014/main" id="{6C74FBD3-5F87-CE4F-9F46-E54C56CD8729}"/>
                  </a:ext>
                </a:extLst>
              </p:cNvPr>
              <p:cNvSpPr/>
              <p:nvPr/>
            </p:nvSpPr>
            <p:spPr>
              <a:xfrm>
                <a:off x="3463937" y="4626102"/>
                <a:ext cx="155575" cy="469900"/>
              </a:xfrm>
              <a:custGeom>
                <a:avLst/>
                <a:gdLst/>
                <a:ahLst/>
                <a:cxnLst/>
                <a:rect l="l" t="t" r="r" b="b"/>
                <a:pathLst>
                  <a:path w="155575" h="469900">
                    <a:moveTo>
                      <a:pt x="66294" y="469392"/>
                    </a:moveTo>
                    <a:lnTo>
                      <a:pt x="139446" y="433578"/>
                    </a:lnTo>
                    <a:lnTo>
                      <a:pt x="139446" y="408432"/>
                    </a:lnTo>
                    <a:lnTo>
                      <a:pt x="145542" y="323850"/>
                    </a:lnTo>
                    <a:lnTo>
                      <a:pt x="150114" y="319278"/>
                    </a:lnTo>
                    <a:lnTo>
                      <a:pt x="153162" y="312420"/>
                    </a:lnTo>
                    <a:lnTo>
                      <a:pt x="153162" y="306324"/>
                    </a:lnTo>
                    <a:lnTo>
                      <a:pt x="153162" y="300228"/>
                    </a:lnTo>
                    <a:lnTo>
                      <a:pt x="151638" y="294894"/>
                    </a:lnTo>
                    <a:lnTo>
                      <a:pt x="148590" y="290322"/>
                    </a:lnTo>
                    <a:lnTo>
                      <a:pt x="150876" y="289560"/>
                    </a:lnTo>
                    <a:lnTo>
                      <a:pt x="154805" y="250828"/>
                    </a:lnTo>
                    <a:lnTo>
                      <a:pt x="155424" y="183082"/>
                    </a:lnTo>
                    <a:lnTo>
                      <a:pt x="155448" y="149352"/>
                    </a:lnTo>
                    <a:lnTo>
                      <a:pt x="155448" y="144018"/>
                    </a:lnTo>
                    <a:lnTo>
                      <a:pt x="132373" y="105084"/>
                    </a:lnTo>
                    <a:lnTo>
                      <a:pt x="100584" y="83820"/>
                    </a:lnTo>
                    <a:lnTo>
                      <a:pt x="100584" y="80010"/>
                    </a:lnTo>
                    <a:lnTo>
                      <a:pt x="108263" y="72794"/>
                    </a:lnTo>
                    <a:lnTo>
                      <a:pt x="114014" y="64008"/>
                    </a:lnTo>
                    <a:lnTo>
                      <a:pt x="117621" y="54078"/>
                    </a:lnTo>
                    <a:lnTo>
                      <a:pt x="118872" y="43434"/>
                    </a:lnTo>
                    <a:lnTo>
                      <a:pt x="115966" y="26789"/>
                    </a:lnTo>
                    <a:lnTo>
                      <a:pt x="107061" y="13144"/>
                    </a:lnTo>
                    <a:lnTo>
                      <a:pt x="93583" y="3786"/>
                    </a:lnTo>
                    <a:lnTo>
                      <a:pt x="76962" y="0"/>
                    </a:lnTo>
                    <a:lnTo>
                      <a:pt x="60328" y="3786"/>
                    </a:lnTo>
                    <a:lnTo>
                      <a:pt x="46767" y="13144"/>
                    </a:lnTo>
                    <a:lnTo>
                      <a:pt x="37635" y="26789"/>
                    </a:lnTo>
                    <a:lnTo>
                      <a:pt x="34290" y="43434"/>
                    </a:lnTo>
                    <a:lnTo>
                      <a:pt x="35659" y="54078"/>
                    </a:lnTo>
                    <a:lnTo>
                      <a:pt x="39528" y="64008"/>
                    </a:lnTo>
                    <a:lnTo>
                      <a:pt x="45541" y="72794"/>
                    </a:lnTo>
                    <a:lnTo>
                      <a:pt x="53340" y="80010"/>
                    </a:lnTo>
                    <a:lnTo>
                      <a:pt x="44326" y="84034"/>
                    </a:lnTo>
                    <a:lnTo>
                      <a:pt x="6096" y="108966"/>
                    </a:lnTo>
                    <a:lnTo>
                      <a:pt x="2857" y="156591"/>
                    </a:lnTo>
                    <a:lnTo>
                      <a:pt x="2286" y="195834"/>
                    </a:lnTo>
                    <a:lnTo>
                      <a:pt x="2405" y="208978"/>
                    </a:lnTo>
                    <a:lnTo>
                      <a:pt x="2667" y="222123"/>
                    </a:lnTo>
                    <a:lnTo>
                      <a:pt x="2928" y="235267"/>
                    </a:lnTo>
                    <a:lnTo>
                      <a:pt x="3048" y="248412"/>
                    </a:lnTo>
                    <a:lnTo>
                      <a:pt x="3048" y="252222"/>
                    </a:lnTo>
                    <a:lnTo>
                      <a:pt x="5334" y="256032"/>
                    </a:lnTo>
                    <a:lnTo>
                      <a:pt x="9144" y="258318"/>
                    </a:lnTo>
                    <a:lnTo>
                      <a:pt x="6096" y="262128"/>
                    </a:lnTo>
                    <a:lnTo>
                      <a:pt x="3810" y="267462"/>
                    </a:lnTo>
                    <a:lnTo>
                      <a:pt x="3048" y="272034"/>
                    </a:lnTo>
                    <a:lnTo>
                      <a:pt x="3095" y="280916"/>
                    </a:lnTo>
                    <a:lnTo>
                      <a:pt x="6286" y="288798"/>
                    </a:lnTo>
                    <a:lnTo>
                      <a:pt x="12049" y="294965"/>
                    </a:lnTo>
                    <a:lnTo>
                      <a:pt x="19812" y="298704"/>
                    </a:lnTo>
                    <a:lnTo>
                      <a:pt x="20574" y="298704"/>
                    </a:lnTo>
                    <a:lnTo>
                      <a:pt x="22860" y="298704"/>
                    </a:lnTo>
                    <a:lnTo>
                      <a:pt x="25146" y="297942"/>
                    </a:lnTo>
                    <a:lnTo>
                      <a:pt x="26670" y="297180"/>
                    </a:lnTo>
                    <a:lnTo>
                      <a:pt x="33528" y="397002"/>
                    </a:lnTo>
                    <a:lnTo>
                      <a:pt x="0" y="429006"/>
                    </a:lnTo>
                    <a:lnTo>
                      <a:pt x="0" y="437388"/>
                    </a:lnTo>
                    <a:lnTo>
                      <a:pt x="25908" y="449580"/>
                    </a:lnTo>
                    <a:lnTo>
                      <a:pt x="37338" y="445770"/>
                    </a:lnTo>
                    <a:lnTo>
                      <a:pt x="38100" y="454152"/>
                    </a:lnTo>
                    <a:lnTo>
                      <a:pt x="64008" y="467868"/>
                    </a:lnTo>
                    <a:lnTo>
                      <a:pt x="66294" y="469392"/>
                    </a:lnTo>
                  </a:path>
                </a:pathLst>
              </a:custGeom>
              <a:ln w="9144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</p:grpSp>
      <p:graphicFrame>
        <p:nvGraphicFramePr>
          <p:cNvPr id="124" name="Table 123">
            <a:extLst>
              <a:ext uri="{FF2B5EF4-FFF2-40B4-BE49-F238E27FC236}">
                <a16:creationId xmlns:a16="http://schemas.microsoft.com/office/drawing/2014/main" id="{71D569FE-3B70-6842-8E50-CDB9E09D5A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5248574"/>
              </p:ext>
            </p:extLst>
          </p:nvPr>
        </p:nvGraphicFramePr>
        <p:xfrm>
          <a:off x="3136900" y="958850"/>
          <a:ext cx="6104508" cy="44643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526202128"/>
                    </a:ext>
                  </a:extLst>
                </a:gridCol>
                <a:gridCol w="815636">
                  <a:extLst>
                    <a:ext uri="{9D8B030D-6E8A-4147-A177-3AD203B41FA5}">
                      <a16:colId xmlns:a16="http://schemas.microsoft.com/office/drawing/2014/main" val="3268560009"/>
                    </a:ext>
                  </a:extLst>
                </a:gridCol>
                <a:gridCol w="1017418">
                  <a:extLst>
                    <a:ext uri="{9D8B030D-6E8A-4147-A177-3AD203B41FA5}">
                      <a16:colId xmlns:a16="http://schemas.microsoft.com/office/drawing/2014/main" val="263103127"/>
                    </a:ext>
                  </a:extLst>
                </a:gridCol>
                <a:gridCol w="1017418">
                  <a:extLst>
                    <a:ext uri="{9D8B030D-6E8A-4147-A177-3AD203B41FA5}">
                      <a16:colId xmlns:a16="http://schemas.microsoft.com/office/drawing/2014/main" val="435199293"/>
                    </a:ext>
                  </a:extLst>
                </a:gridCol>
                <a:gridCol w="1017418">
                  <a:extLst>
                    <a:ext uri="{9D8B030D-6E8A-4147-A177-3AD203B41FA5}">
                      <a16:colId xmlns:a16="http://schemas.microsoft.com/office/drawing/2014/main" val="735890868"/>
                    </a:ext>
                  </a:extLst>
                </a:gridCol>
                <a:gridCol w="1017418">
                  <a:extLst>
                    <a:ext uri="{9D8B030D-6E8A-4147-A177-3AD203B41FA5}">
                      <a16:colId xmlns:a16="http://schemas.microsoft.com/office/drawing/2014/main" val="1568113476"/>
                    </a:ext>
                  </a:extLst>
                </a:gridCol>
              </a:tblGrid>
              <a:tr h="382423">
                <a:tc>
                  <a:txBody>
                    <a:bodyPr/>
                    <a:lstStyle/>
                    <a:p>
                      <a:r>
                        <a:rPr lang="en-US" dirty="0"/>
                        <a:t>Excellent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Very 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Accept-able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Poor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569590"/>
                  </a:ext>
                </a:extLst>
              </a:tr>
              <a:tr h="382423">
                <a:tc>
                  <a:txBody>
                    <a:bodyPr/>
                    <a:lstStyle/>
                    <a:p>
                      <a:r>
                        <a:rPr lang="en-US" dirty="0"/>
                        <a:t>        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0278908"/>
                  </a:ext>
                </a:extLst>
              </a:tr>
              <a:tr h="3824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0746872"/>
                  </a:ext>
                </a:extLst>
              </a:tr>
              <a:tr h="3824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593023"/>
                  </a:ext>
                </a:extLst>
              </a:tr>
              <a:tr h="3824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983021"/>
                  </a:ext>
                </a:extLst>
              </a:tr>
              <a:tr h="382423">
                <a:tc>
                  <a:txBody>
                    <a:bodyPr/>
                    <a:lstStyle/>
                    <a:p>
                      <a:r>
                        <a:rPr lang="en-US" dirty="0"/>
                        <a:t>       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871675"/>
                  </a:ext>
                </a:extLst>
              </a:tr>
              <a:tr h="3824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1945367"/>
                  </a:ext>
                </a:extLst>
              </a:tr>
              <a:tr h="3824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930447"/>
                  </a:ext>
                </a:extLst>
              </a:tr>
              <a:tr h="3824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7729523"/>
                  </a:ext>
                </a:extLst>
              </a:tr>
              <a:tr h="3824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6490316"/>
                  </a:ext>
                </a:extLst>
              </a:tr>
              <a:tr h="38242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    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93792"/>
                  </a:ext>
                </a:extLst>
              </a:tr>
            </a:tbl>
          </a:graphicData>
        </a:graphic>
      </p:graphicFrame>
      <p:sp>
        <p:nvSpPr>
          <p:cNvPr id="125" name="TextBox 124">
            <a:extLst>
              <a:ext uri="{FF2B5EF4-FFF2-40B4-BE49-F238E27FC236}">
                <a16:creationId xmlns:a16="http://schemas.microsoft.com/office/drawing/2014/main" id="{4E310BA1-2661-C44F-809E-625652ACADA3}"/>
              </a:ext>
            </a:extLst>
          </p:cNvPr>
          <p:cNvSpPr txBox="1"/>
          <p:nvPr/>
        </p:nvSpPr>
        <p:spPr>
          <a:xfrm>
            <a:off x="5575300" y="49718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GRADE</a:t>
            </a:r>
          </a:p>
        </p:txBody>
      </p:sp>
    </p:spTree>
    <p:extLst>
      <p:ext uri="{BB962C8B-B14F-4D97-AF65-F5344CB8AC3E}">
        <p14:creationId xmlns:p14="http://schemas.microsoft.com/office/powerpoint/2010/main" val="2916391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6" name="Picture 9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0" y="1043612"/>
            <a:ext cx="3634910" cy="4242816"/>
          </a:xfrm>
          <a:prstGeom prst="rect">
            <a:avLst/>
          </a:prstGeom>
        </p:spPr>
      </p:pic>
      <p:sp>
        <p:nvSpPr>
          <p:cNvPr id="912" name="object 912"/>
          <p:cNvSpPr txBox="1">
            <a:spLocks noGrp="1"/>
          </p:cNvSpPr>
          <p:nvPr>
            <p:ph type="title"/>
          </p:nvPr>
        </p:nvSpPr>
        <p:spPr>
          <a:xfrm>
            <a:off x="397897" y="209042"/>
            <a:ext cx="353250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First Step of the </a:t>
            </a:r>
            <a:r>
              <a:rPr spc="-5" dirty="0"/>
              <a:t>Vote</a:t>
            </a:r>
            <a:r>
              <a:rPr spc="-95" dirty="0"/>
              <a:t> </a:t>
            </a:r>
            <a:r>
              <a:rPr spc="-5" dirty="0"/>
              <a:t>Count</a:t>
            </a:r>
          </a:p>
        </p:txBody>
      </p:sp>
      <p:sp>
        <p:nvSpPr>
          <p:cNvPr id="913" name="object 913"/>
          <p:cNvSpPr txBox="1"/>
          <p:nvPr/>
        </p:nvSpPr>
        <p:spPr>
          <a:xfrm>
            <a:off x="4897507" y="894841"/>
            <a:ext cx="5065395" cy="414793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sz="1600" spc="-5" dirty="0">
                <a:latin typeface="Calibri"/>
                <a:cs typeface="Calibri"/>
              </a:rPr>
              <a:t>Each step of </a:t>
            </a:r>
            <a:r>
              <a:rPr sz="1600" dirty="0">
                <a:latin typeface="Calibri"/>
                <a:cs typeface="Calibri"/>
              </a:rPr>
              <a:t>the vote </a:t>
            </a:r>
            <a:r>
              <a:rPr sz="1600" spc="-5" dirty="0">
                <a:latin typeface="Calibri"/>
                <a:cs typeface="Calibri"/>
              </a:rPr>
              <a:t>count determines </a:t>
            </a:r>
            <a:r>
              <a:rPr sz="1600" dirty="0">
                <a:latin typeface="Calibri"/>
                <a:cs typeface="Calibri"/>
              </a:rPr>
              <a:t>which votes  </a:t>
            </a:r>
            <a:r>
              <a:rPr sz="1600" spc="-5" dirty="0">
                <a:latin typeface="Calibri"/>
                <a:cs typeface="Calibri"/>
              </a:rPr>
              <a:t>are to be added to the candidates’ </a:t>
            </a:r>
            <a:r>
              <a:rPr sz="1600" dirty="0">
                <a:latin typeface="Calibri"/>
                <a:cs typeface="Calibri"/>
              </a:rPr>
              <a:t>running totals. If a  voter gave </a:t>
            </a:r>
            <a:r>
              <a:rPr sz="1600" spc="-5" dirty="0">
                <a:latin typeface="Calibri"/>
                <a:cs typeface="Calibri"/>
              </a:rPr>
              <a:t>“Excellent” </a:t>
            </a:r>
            <a:r>
              <a:rPr sz="1600" dirty="0">
                <a:latin typeface="Calibri"/>
                <a:cs typeface="Calibri"/>
              </a:rPr>
              <a:t>to more than </a:t>
            </a:r>
            <a:r>
              <a:rPr sz="1600" spc="-5" dirty="0">
                <a:latin typeface="Calibri"/>
                <a:cs typeface="Calibri"/>
              </a:rPr>
              <a:t>one </a:t>
            </a:r>
            <a:r>
              <a:rPr sz="1600" dirty="0">
                <a:latin typeface="Calibri"/>
                <a:cs typeface="Calibri"/>
              </a:rPr>
              <a:t>candidate,  this </a:t>
            </a:r>
            <a:r>
              <a:rPr sz="1600" spc="-5" dirty="0">
                <a:latin typeface="Calibri"/>
                <a:cs typeface="Calibri"/>
              </a:rPr>
              <a:t>“Excellent” is </a:t>
            </a:r>
            <a:r>
              <a:rPr sz="1600" dirty="0">
                <a:latin typeface="Calibri"/>
                <a:cs typeface="Calibri"/>
              </a:rPr>
              <a:t>added to the candidate who will </a:t>
            </a:r>
            <a:r>
              <a:rPr sz="1600" spc="-5" dirty="0">
                <a:latin typeface="Calibri"/>
                <a:cs typeface="Calibri"/>
              </a:rPr>
              <a:t>have </a:t>
            </a:r>
            <a:r>
              <a:rPr sz="1600" dirty="0">
                <a:latin typeface="Calibri"/>
                <a:cs typeface="Calibri"/>
              </a:rPr>
              <a:t>the </a:t>
            </a:r>
            <a:r>
              <a:rPr lang="en-US" sz="1600" spc="-5" dirty="0">
                <a:latin typeface="Calibri"/>
                <a:cs typeface="Calibri"/>
              </a:rPr>
              <a:t>highest</a:t>
            </a:r>
            <a:r>
              <a:rPr sz="1600" spc="-5" dirty="0">
                <a:latin typeface="Calibri"/>
                <a:cs typeface="Calibri"/>
              </a:rPr>
              <a:t> running </a:t>
            </a:r>
            <a:r>
              <a:rPr sz="1600" dirty="0">
                <a:latin typeface="Calibri"/>
                <a:cs typeface="Calibri"/>
              </a:rPr>
              <a:t>total at that stage </a:t>
            </a:r>
            <a:r>
              <a:rPr sz="1600" spc="-5" dirty="0">
                <a:latin typeface="Calibri"/>
                <a:cs typeface="Calibri"/>
              </a:rPr>
              <a:t>of </a:t>
            </a:r>
            <a:r>
              <a:rPr sz="1600" dirty="0">
                <a:latin typeface="Calibri"/>
                <a:cs typeface="Calibri"/>
              </a:rPr>
              <a:t>the count. </a:t>
            </a:r>
            <a:r>
              <a:rPr sz="1600" spc="-5" dirty="0">
                <a:latin typeface="Calibri"/>
                <a:cs typeface="Calibri"/>
              </a:rPr>
              <a:t>So, </a:t>
            </a:r>
            <a:r>
              <a:rPr lang="en-US" sz="1600" spc="-5" dirty="0">
                <a:latin typeface="Calibri"/>
                <a:cs typeface="Calibri"/>
              </a:rPr>
              <a:t>only </a:t>
            </a:r>
            <a:r>
              <a:rPr sz="1600" dirty="0">
                <a:latin typeface="Calibri"/>
                <a:cs typeface="Calibri"/>
              </a:rPr>
              <a:t>the candidate who acquires the </a:t>
            </a:r>
            <a:r>
              <a:rPr lang="en-US" sz="1600" dirty="0">
                <a:latin typeface="Calibri"/>
                <a:cs typeface="Calibri"/>
              </a:rPr>
              <a:t>largest </a:t>
            </a:r>
            <a:r>
              <a:rPr sz="1600" spc="-5" dirty="0">
                <a:latin typeface="Calibri"/>
                <a:cs typeface="Calibri"/>
              </a:rPr>
              <a:t>number of </a:t>
            </a:r>
            <a:r>
              <a:rPr sz="1600" dirty="0">
                <a:latin typeface="Calibri"/>
                <a:cs typeface="Calibri"/>
              </a:rPr>
              <a:t>the </a:t>
            </a:r>
            <a:r>
              <a:rPr sz="1600" spc="-5" dirty="0">
                <a:latin typeface="Calibri"/>
                <a:cs typeface="Calibri"/>
              </a:rPr>
              <a:t>highest </a:t>
            </a:r>
            <a:r>
              <a:rPr sz="1600" dirty="0">
                <a:latin typeface="Calibri"/>
                <a:cs typeface="Calibri"/>
              </a:rPr>
              <a:t>available grades at </a:t>
            </a:r>
            <a:r>
              <a:rPr lang="en-US" sz="1600" dirty="0">
                <a:latin typeface="Calibri"/>
                <a:cs typeface="Calibri"/>
              </a:rPr>
              <a:t>each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stage of </a:t>
            </a:r>
            <a:r>
              <a:rPr sz="1600" dirty="0">
                <a:latin typeface="Calibri"/>
                <a:cs typeface="Calibri"/>
              </a:rPr>
              <a:t>the count retains those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votes</a:t>
            </a:r>
            <a:r>
              <a:rPr lang="en-US" sz="1600" dirty="0">
                <a:cs typeface="Calibri"/>
              </a:rPr>
              <a:t>—retains them </a:t>
            </a:r>
            <a:r>
              <a:rPr lang="en-US" sz="1600" i="1" dirty="0">
                <a:cs typeface="Calibri"/>
              </a:rPr>
              <a:t>exclusively</a:t>
            </a:r>
            <a:r>
              <a:rPr sz="1600" dirty="0">
                <a:latin typeface="Calibri"/>
                <a:cs typeface="Calibri"/>
              </a:rPr>
              <a:t>.</a:t>
            </a:r>
          </a:p>
          <a:p>
            <a:pPr marL="12700" marR="187325">
              <a:lnSpc>
                <a:spcPts val="1939"/>
              </a:lnSpc>
              <a:spcBef>
                <a:spcPts val="830"/>
              </a:spcBef>
            </a:pPr>
            <a:r>
              <a:rPr lang="en-US" sz="1600" dirty="0">
                <a:latin typeface="Calibri"/>
                <a:cs typeface="Calibri"/>
              </a:rPr>
              <a:t>As a result of this allocation of these votes, a</a:t>
            </a:r>
            <a:r>
              <a:rPr sz="1600" dirty="0">
                <a:latin typeface="Calibri"/>
                <a:cs typeface="Calibri"/>
              </a:rPr>
              <a:t>ll the grades awarded to </a:t>
            </a:r>
            <a:r>
              <a:rPr sz="1600" spc="-5" dirty="0">
                <a:latin typeface="Calibri"/>
                <a:cs typeface="Calibri"/>
              </a:rPr>
              <a:t>other </a:t>
            </a:r>
            <a:r>
              <a:rPr sz="1600" dirty="0">
                <a:latin typeface="Calibri"/>
                <a:cs typeface="Calibri"/>
              </a:rPr>
              <a:t>candidates </a:t>
            </a:r>
            <a:r>
              <a:rPr sz="1600" spc="-5" dirty="0">
                <a:latin typeface="Calibri"/>
                <a:cs typeface="Calibri"/>
              </a:rPr>
              <a:t>by </a:t>
            </a:r>
            <a:r>
              <a:rPr sz="1600" dirty="0">
                <a:latin typeface="Calibri"/>
                <a:cs typeface="Calibri"/>
              </a:rPr>
              <a:t>these voters’ </a:t>
            </a:r>
            <a:r>
              <a:rPr sz="1600" spc="-5" dirty="0">
                <a:latin typeface="Calibri"/>
                <a:cs typeface="Calibri"/>
              </a:rPr>
              <a:t>ballots </a:t>
            </a:r>
            <a:r>
              <a:rPr sz="1600" dirty="0">
                <a:latin typeface="Calibri"/>
                <a:cs typeface="Calibri"/>
              </a:rPr>
              <a:t>are marked as </a:t>
            </a:r>
            <a:r>
              <a:rPr sz="1600" spc="-5" dirty="0">
                <a:latin typeface="Calibri"/>
                <a:cs typeface="Calibri"/>
              </a:rPr>
              <a:t>“used” </a:t>
            </a:r>
            <a:r>
              <a:rPr sz="1600" dirty="0">
                <a:latin typeface="Calibri"/>
                <a:cs typeface="Calibri"/>
              </a:rPr>
              <a:t>and  removed </a:t>
            </a:r>
            <a:r>
              <a:rPr sz="1600" spc="-5" dirty="0">
                <a:latin typeface="Calibri"/>
                <a:cs typeface="Calibri"/>
              </a:rPr>
              <a:t>from the </a:t>
            </a:r>
            <a:r>
              <a:rPr sz="1600" dirty="0">
                <a:latin typeface="Calibri"/>
                <a:cs typeface="Calibri"/>
              </a:rPr>
              <a:t>count</a:t>
            </a:r>
            <a:r>
              <a:rPr lang="en-US" sz="1600" dirty="0">
                <a:latin typeface="Calibri"/>
                <a:cs typeface="Calibri"/>
              </a:rPr>
              <a:t> unless this candidate receives more votes than allowed by a vote limit or is not one of the winners. </a:t>
            </a:r>
            <a:endParaRPr sz="1600" i="1" dirty="0">
              <a:latin typeface="Calibri"/>
              <a:cs typeface="Calibri"/>
            </a:endParaRPr>
          </a:p>
          <a:p>
            <a:pPr marL="12700" marR="241935">
              <a:lnSpc>
                <a:spcPts val="1939"/>
              </a:lnSpc>
              <a:spcBef>
                <a:spcPts val="815"/>
              </a:spcBef>
            </a:pPr>
            <a:r>
              <a:rPr sz="1600" dirty="0">
                <a:latin typeface="Calibri"/>
                <a:cs typeface="Calibri"/>
              </a:rPr>
              <a:t>In this </a:t>
            </a:r>
            <a:r>
              <a:rPr sz="1600" spc="-5" dirty="0">
                <a:latin typeface="Calibri"/>
                <a:cs typeface="Calibri"/>
              </a:rPr>
              <a:t>scenario, </a:t>
            </a:r>
            <a:r>
              <a:rPr sz="1600" dirty="0">
                <a:latin typeface="Calibri"/>
                <a:cs typeface="Calibri"/>
              </a:rPr>
              <a:t>1</a:t>
            </a:r>
            <a:r>
              <a:rPr lang="en-US" sz="1600" dirty="0">
                <a:latin typeface="Calibri"/>
                <a:cs typeface="Calibri"/>
              </a:rPr>
              <a:t>4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out of </a:t>
            </a:r>
            <a:r>
              <a:rPr sz="1600" dirty="0">
                <a:latin typeface="Calibri"/>
                <a:cs typeface="Calibri"/>
              </a:rPr>
              <a:t>70 </a:t>
            </a:r>
            <a:r>
              <a:rPr lang="en-US" sz="1600" dirty="0">
                <a:latin typeface="Calibri"/>
                <a:cs typeface="Calibri"/>
              </a:rPr>
              <a:t>voters</a:t>
            </a:r>
            <a:r>
              <a:rPr lang="en-US" sz="1600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have exclusively given </a:t>
            </a:r>
            <a:r>
              <a:rPr sz="1600" dirty="0">
                <a:latin typeface="Calibri"/>
                <a:cs typeface="Calibri"/>
              </a:rPr>
              <a:t>their votes to the running total </a:t>
            </a:r>
            <a:r>
              <a:rPr sz="1600" spc="-5" dirty="0">
                <a:latin typeface="Calibri"/>
                <a:cs typeface="Calibri"/>
              </a:rPr>
              <a:t>of </a:t>
            </a:r>
            <a:r>
              <a:rPr sz="1600" dirty="0">
                <a:latin typeface="Calibri"/>
                <a:cs typeface="Calibri"/>
              </a:rPr>
              <a:t>candidate  </a:t>
            </a:r>
            <a:r>
              <a:rPr sz="16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blue</a:t>
            </a:r>
            <a:r>
              <a:rPr sz="1600" spc="-5" dirty="0">
                <a:latin typeface="Calibri"/>
                <a:cs typeface="Calibri"/>
              </a:rPr>
              <a:t>. This leaves </a:t>
            </a:r>
            <a:r>
              <a:rPr lang="en-US" sz="1600" spc="-5" dirty="0">
                <a:latin typeface="Calibri"/>
                <a:cs typeface="Calibri"/>
              </a:rPr>
              <a:t>56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ballots </a:t>
            </a:r>
            <a:r>
              <a:rPr sz="1600" dirty="0">
                <a:latin typeface="Calibri"/>
                <a:cs typeface="Calibri"/>
              </a:rPr>
              <a:t>to </a:t>
            </a:r>
            <a:r>
              <a:rPr sz="1600" spc="-5" dirty="0">
                <a:latin typeface="Calibri"/>
                <a:cs typeface="Calibri"/>
              </a:rPr>
              <a:t>be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counted.</a:t>
            </a:r>
          </a:p>
        </p:txBody>
      </p:sp>
      <p:sp>
        <p:nvSpPr>
          <p:cNvPr id="914" name="Slide Number Placeholder 913">
            <a:extLst>
              <a:ext uri="{FF2B5EF4-FFF2-40B4-BE49-F238E27FC236}">
                <a16:creationId xmlns:a16="http://schemas.microsoft.com/office/drawing/2014/main" id="{AD153ACF-0F34-1F4A-B792-FAA274320C27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3</a:t>
            </a:fld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6" name="Picture 9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1042416"/>
            <a:ext cx="3639312" cy="4268856"/>
          </a:xfrm>
          <a:prstGeom prst="rect">
            <a:avLst/>
          </a:prstGeom>
        </p:spPr>
      </p:pic>
      <p:sp>
        <p:nvSpPr>
          <p:cNvPr id="912" name="object 912"/>
          <p:cNvSpPr txBox="1"/>
          <p:nvPr/>
        </p:nvSpPr>
        <p:spPr>
          <a:xfrm>
            <a:off x="4897507" y="915415"/>
            <a:ext cx="505333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en-US" sz="1600" spc="-5" dirty="0">
                <a:cs typeface="Calibri"/>
              </a:rPr>
              <a:t>Similarly to the first step, t</a:t>
            </a:r>
            <a:r>
              <a:rPr sz="1600" spc="-5" dirty="0">
                <a:latin typeface="Calibri"/>
                <a:cs typeface="Calibri"/>
              </a:rPr>
              <a:t>he second step of the </a:t>
            </a:r>
            <a:r>
              <a:rPr sz="1600" dirty="0">
                <a:latin typeface="Calibri"/>
                <a:cs typeface="Calibri"/>
              </a:rPr>
              <a:t>vote cou</a:t>
            </a:r>
            <a:r>
              <a:rPr lang="en-US" sz="1600" dirty="0">
                <a:latin typeface="Calibri"/>
                <a:cs typeface="Calibri"/>
              </a:rPr>
              <a:t>nt determines that 11 </a:t>
            </a:r>
            <a:r>
              <a:rPr sz="1600" spc="-5" dirty="0">
                <a:latin typeface="Calibri"/>
                <a:cs typeface="Calibri"/>
              </a:rPr>
              <a:t>highest </a:t>
            </a:r>
            <a:r>
              <a:rPr sz="1600" dirty="0">
                <a:latin typeface="Calibri"/>
                <a:cs typeface="Calibri"/>
              </a:rPr>
              <a:t>available grades </a:t>
            </a:r>
            <a:r>
              <a:rPr sz="1600" spc="-5" dirty="0">
                <a:latin typeface="Calibri"/>
                <a:cs typeface="Calibri"/>
              </a:rPr>
              <a:t>from </a:t>
            </a:r>
            <a:r>
              <a:rPr sz="1600" dirty="0">
                <a:latin typeface="Calibri"/>
                <a:cs typeface="Calibri"/>
              </a:rPr>
              <a:t>the remaining </a:t>
            </a:r>
            <a:r>
              <a:rPr lang="en-US" sz="1600" dirty="0">
                <a:latin typeface="Calibri"/>
                <a:cs typeface="Calibri"/>
              </a:rPr>
              <a:t>56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ballots</a:t>
            </a:r>
            <a:r>
              <a:rPr lang="en-US" sz="1600" spc="-5" dirty="0">
                <a:latin typeface="Calibri"/>
                <a:cs typeface="Calibri"/>
              </a:rPr>
              <a:t> are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lang="en-US" sz="1600" dirty="0">
                <a:latin typeface="Calibri"/>
                <a:cs typeface="Calibri"/>
              </a:rPr>
              <a:t>given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lang="en-US" sz="1600" dirty="0">
                <a:cs typeface="Calibri"/>
              </a:rPr>
              <a:t>exclusively </a:t>
            </a:r>
            <a:r>
              <a:rPr sz="1600" dirty="0">
                <a:latin typeface="Calibri"/>
                <a:cs typeface="Calibri"/>
              </a:rPr>
              <a:t>to candidate </a:t>
            </a:r>
            <a:r>
              <a:rPr sz="16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red</a:t>
            </a:r>
            <a:r>
              <a:rPr sz="1600" dirty="0">
                <a:latin typeface="Calibri"/>
                <a:cs typeface="Calibri"/>
              </a:rPr>
              <a:t>. </a:t>
            </a:r>
            <a:r>
              <a:rPr lang="en-US" sz="1600" spc="-5" dirty="0">
                <a:latin typeface="Calibri"/>
                <a:cs typeface="Calibri"/>
              </a:rPr>
              <a:t>This leaves</a:t>
            </a:r>
            <a:r>
              <a:rPr sz="1600" spc="-5" dirty="0">
                <a:latin typeface="Calibri"/>
                <a:cs typeface="Calibri"/>
              </a:rPr>
              <a:t> </a:t>
            </a:r>
            <a:r>
              <a:rPr lang="en-US" sz="1600" spc="-5" dirty="0">
                <a:latin typeface="Calibri"/>
                <a:cs typeface="Calibri"/>
              </a:rPr>
              <a:t>45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ballots </a:t>
            </a:r>
            <a:r>
              <a:rPr sz="1600" dirty="0">
                <a:latin typeface="Calibri"/>
                <a:cs typeface="Calibri"/>
              </a:rPr>
              <a:t>to </a:t>
            </a:r>
            <a:r>
              <a:rPr sz="1600" spc="-5" dirty="0">
                <a:latin typeface="Calibri"/>
                <a:cs typeface="Calibri"/>
              </a:rPr>
              <a:t>be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counted.</a:t>
            </a:r>
          </a:p>
        </p:txBody>
      </p:sp>
      <p:sp>
        <p:nvSpPr>
          <p:cNvPr id="913" name="object 913"/>
          <p:cNvSpPr txBox="1">
            <a:spLocks noGrp="1"/>
          </p:cNvSpPr>
          <p:nvPr>
            <p:ph type="title"/>
          </p:nvPr>
        </p:nvSpPr>
        <p:spPr>
          <a:xfrm>
            <a:off x="397897" y="236473"/>
            <a:ext cx="390017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Second Step of the </a:t>
            </a:r>
            <a:r>
              <a:rPr spc="-5" dirty="0"/>
              <a:t>Vote</a:t>
            </a:r>
            <a:r>
              <a:rPr spc="-90" dirty="0"/>
              <a:t> </a:t>
            </a:r>
            <a:r>
              <a:rPr spc="-5" dirty="0"/>
              <a:t>Count</a:t>
            </a:r>
          </a:p>
        </p:txBody>
      </p:sp>
      <p:sp>
        <p:nvSpPr>
          <p:cNvPr id="914" name="Slide Number Placeholder 913">
            <a:extLst>
              <a:ext uri="{FF2B5EF4-FFF2-40B4-BE49-F238E27FC236}">
                <a16:creationId xmlns:a16="http://schemas.microsoft.com/office/drawing/2014/main" id="{6E4503A8-C146-084B-9EBC-9512BF9D45B5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4</a:t>
            </a:fld>
            <a:endParaRPr lang="en-US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object 912"/>
          <p:cNvSpPr txBox="1">
            <a:spLocks noGrp="1"/>
          </p:cNvSpPr>
          <p:nvPr>
            <p:ph type="title"/>
          </p:nvPr>
        </p:nvSpPr>
        <p:spPr>
          <a:xfrm>
            <a:off x="397897" y="236473"/>
            <a:ext cx="36429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Third </a:t>
            </a:r>
            <a:r>
              <a:rPr dirty="0"/>
              <a:t>Step of the </a:t>
            </a:r>
            <a:r>
              <a:rPr spc="-5" dirty="0"/>
              <a:t>Vote</a:t>
            </a:r>
            <a:r>
              <a:rPr spc="-90" dirty="0"/>
              <a:t> </a:t>
            </a:r>
            <a:r>
              <a:rPr spc="-5" dirty="0"/>
              <a:t>Count</a:t>
            </a:r>
          </a:p>
        </p:txBody>
      </p:sp>
      <p:sp>
        <p:nvSpPr>
          <p:cNvPr id="913" name="object 913"/>
          <p:cNvSpPr txBox="1"/>
          <p:nvPr/>
        </p:nvSpPr>
        <p:spPr>
          <a:xfrm>
            <a:off x="4897507" y="915415"/>
            <a:ext cx="5026025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The </a:t>
            </a:r>
            <a:r>
              <a:rPr sz="1600" dirty="0">
                <a:latin typeface="Calibri"/>
                <a:cs typeface="Calibri"/>
              </a:rPr>
              <a:t>third </a:t>
            </a:r>
            <a:r>
              <a:rPr sz="1600" spc="-5" dirty="0">
                <a:latin typeface="Calibri"/>
                <a:cs typeface="Calibri"/>
              </a:rPr>
              <a:t>step of </a:t>
            </a:r>
            <a:r>
              <a:rPr sz="1600" dirty="0">
                <a:latin typeface="Calibri"/>
                <a:cs typeface="Calibri"/>
              </a:rPr>
              <a:t>the vote count </a:t>
            </a:r>
            <a:r>
              <a:rPr sz="1600" spc="-5" dirty="0">
                <a:latin typeface="Calibri"/>
                <a:cs typeface="Calibri"/>
              </a:rPr>
              <a:t>determines </a:t>
            </a:r>
            <a:r>
              <a:rPr sz="1600" dirty="0">
                <a:latin typeface="Calibri"/>
                <a:cs typeface="Calibri"/>
              </a:rPr>
              <a:t>that </a:t>
            </a:r>
            <a:r>
              <a:rPr lang="en-US" sz="1600" dirty="0">
                <a:latin typeface="Calibri"/>
                <a:cs typeface="Calibri"/>
              </a:rPr>
              <a:t>11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highest available </a:t>
            </a:r>
            <a:r>
              <a:rPr sz="1600" dirty="0">
                <a:latin typeface="Calibri"/>
                <a:cs typeface="Calibri"/>
              </a:rPr>
              <a:t>grades </a:t>
            </a:r>
            <a:r>
              <a:rPr lang="en-US" sz="1600" dirty="0">
                <a:latin typeface="Calibri"/>
                <a:cs typeface="Calibri"/>
              </a:rPr>
              <a:t>from the remaining 45 ballots are given </a:t>
            </a:r>
            <a:r>
              <a:rPr sz="1600" dirty="0">
                <a:latin typeface="Calibri"/>
                <a:cs typeface="Calibri"/>
              </a:rPr>
              <a:t>exclusively to candidate </a:t>
            </a:r>
            <a:r>
              <a:rPr lang="en-US" sz="16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gray</a:t>
            </a:r>
            <a:r>
              <a:rPr sz="1600" spc="-5" dirty="0">
                <a:latin typeface="Calibri"/>
                <a:cs typeface="Calibri"/>
              </a:rPr>
              <a:t>. This leaves</a:t>
            </a:r>
            <a:r>
              <a:rPr sz="1600" spc="-9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3</a:t>
            </a:r>
            <a:r>
              <a:rPr lang="en-US" sz="1600" dirty="0">
                <a:latin typeface="Calibri"/>
                <a:cs typeface="Calibri"/>
              </a:rPr>
              <a:t>4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ballots </a:t>
            </a:r>
            <a:r>
              <a:rPr sz="1600" dirty="0">
                <a:latin typeface="Calibri"/>
                <a:cs typeface="Calibri"/>
              </a:rPr>
              <a:t>to </a:t>
            </a:r>
            <a:r>
              <a:rPr sz="1600" spc="-5" dirty="0">
                <a:latin typeface="Calibri"/>
                <a:cs typeface="Calibri"/>
              </a:rPr>
              <a:t>be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counted.</a:t>
            </a:r>
          </a:p>
        </p:txBody>
      </p:sp>
      <p:sp>
        <p:nvSpPr>
          <p:cNvPr id="914" name="Slide Number Placeholder 913">
            <a:extLst>
              <a:ext uri="{FF2B5EF4-FFF2-40B4-BE49-F238E27FC236}">
                <a16:creationId xmlns:a16="http://schemas.microsoft.com/office/drawing/2014/main" id="{9AF33E3C-69DE-5541-83A8-3721C68FD831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5</a:t>
            </a:fld>
            <a:endParaRPr lang="en-US" dirty="0"/>
          </a:p>
        </p:txBody>
      </p:sp>
      <p:pic>
        <p:nvPicPr>
          <p:cNvPr id="915" name="Picture 9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1042416"/>
            <a:ext cx="3634910" cy="424281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object 912"/>
          <p:cNvSpPr txBox="1">
            <a:spLocks noGrp="1"/>
          </p:cNvSpPr>
          <p:nvPr>
            <p:ph type="title"/>
          </p:nvPr>
        </p:nvSpPr>
        <p:spPr>
          <a:xfrm>
            <a:off x="397897" y="223519"/>
            <a:ext cx="38265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Fourth Step of the </a:t>
            </a:r>
            <a:r>
              <a:rPr spc="-5" dirty="0"/>
              <a:t>Vote</a:t>
            </a:r>
            <a:r>
              <a:rPr spc="-100" dirty="0"/>
              <a:t> </a:t>
            </a:r>
            <a:r>
              <a:rPr spc="-5" dirty="0"/>
              <a:t>Count</a:t>
            </a:r>
          </a:p>
        </p:txBody>
      </p:sp>
      <p:sp>
        <p:nvSpPr>
          <p:cNvPr id="913" name="object 913"/>
          <p:cNvSpPr txBox="1"/>
          <p:nvPr/>
        </p:nvSpPr>
        <p:spPr>
          <a:xfrm>
            <a:off x="4897507" y="894841"/>
            <a:ext cx="5072380" cy="1018869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sz="1600" spc="-5" dirty="0">
                <a:latin typeface="Calibri"/>
                <a:cs typeface="Calibri"/>
              </a:rPr>
              <a:t>The fourth step of </a:t>
            </a:r>
            <a:r>
              <a:rPr sz="1600" dirty="0">
                <a:latin typeface="Calibri"/>
                <a:cs typeface="Calibri"/>
              </a:rPr>
              <a:t>the vote count </a:t>
            </a:r>
            <a:r>
              <a:rPr sz="1600" spc="-5" dirty="0">
                <a:latin typeface="Calibri"/>
                <a:cs typeface="Calibri"/>
              </a:rPr>
              <a:t>determines </a:t>
            </a:r>
            <a:r>
              <a:rPr sz="1600" dirty="0">
                <a:latin typeface="Calibri"/>
                <a:cs typeface="Calibri"/>
              </a:rPr>
              <a:t>that </a:t>
            </a:r>
            <a:r>
              <a:rPr lang="en-US" sz="1600" dirty="0">
                <a:latin typeface="Calibri"/>
                <a:cs typeface="Calibri"/>
              </a:rPr>
              <a:t>8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highest available </a:t>
            </a:r>
            <a:r>
              <a:rPr sz="1600" dirty="0">
                <a:latin typeface="Calibri"/>
                <a:cs typeface="Calibri"/>
              </a:rPr>
              <a:t>grades </a:t>
            </a:r>
            <a:r>
              <a:rPr lang="en-US" sz="1600" dirty="0">
                <a:latin typeface="Calibri"/>
                <a:cs typeface="Calibri"/>
              </a:rPr>
              <a:t>from the remaining 34 ballots are given </a:t>
            </a:r>
            <a:r>
              <a:rPr sz="1600" dirty="0">
                <a:latin typeface="Calibri"/>
                <a:cs typeface="Calibri"/>
              </a:rPr>
              <a:t>exclusively to candidate </a:t>
            </a:r>
            <a:r>
              <a:rPr lang="en-US" sz="16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orange</a:t>
            </a:r>
            <a:r>
              <a:rPr sz="1600" spc="-5" dirty="0">
                <a:latin typeface="Calibri"/>
                <a:cs typeface="Calibri"/>
              </a:rPr>
              <a:t>. This leaves</a:t>
            </a:r>
            <a:r>
              <a:rPr lang="en-US" sz="1600" spc="-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2</a:t>
            </a:r>
            <a:r>
              <a:rPr lang="en-US" sz="1600" dirty="0">
                <a:latin typeface="Calibri"/>
                <a:cs typeface="Calibri"/>
              </a:rPr>
              <a:t>6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ballots </a:t>
            </a:r>
            <a:r>
              <a:rPr sz="1600" dirty="0">
                <a:latin typeface="Calibri"/>
                <a:cs typeface="Calibri"/>
              </a:rPr>
              <a:t>to </a:t>
            </a:r>
            <a:r>
              <a:rPr sz="1600" spc="-5" dirty="0">
                <a:latin typeface="Calibri"/>
                <a:cs typeface="Calibri"/>
              </a:rPr>
              <a:t>be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counted.</a:t>
            </a:r>
          </a:p>
        </p:txBody>
      </p:sp>
      <p:sp>
        <p:nvSpPr>
          <p:cNvPr id="914" name="Slide Number Placeholder 913">
            <a:extLst>
              <a:ext uri="{FF2B5EF4-FFF2-40B4-BE49-F238E27FC236}">
                <a16:creationId xmlns:a16="http://schemas.microsoft.com/office/drawing/2014/main" id="{944D7ADE-E112-F745-9DE6-25B538CF01BE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6</a:t>
            </a:fld>
            <a:endParaRPr lang="en-US" dirty="0"/>
          </a:p>
        </p:txBody>
      </p:sp>
      <p:pic>
        <p:nvPicPr>
          <p:cNvPr id="915" name="Picture 9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1042416"/>
            <a:ext cx="3634910" cy="424281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7897" y="236473"/>
            <a:ext cx="35604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Fifth Step of the </a:t>
            </a:r>
            <a:r>
              <a:rPr spc="-5" dirty="0"/>
              <a:t>Vote</a:t>
            </a:r>
            <a:r>
              <a:rPr spc="-114" dirty="0"/>
              <a:t> </a:t>
            </a:r>
            <a:r>
              <a:rPr spc="-5" dirty="0"/>
              <a:t>Count</a:t>
            </a:r>
          </a:p>
        </p:txBody>
      </p:sp>
      <p:sp>
        <p:nvSpPr>
          <p:cNvPr id="913" name="object 913"/>
          <p:cNvSpPr txBox="1"/>
          <p:nvPr/>
        </p:nvSpPr>
        <p:spPr>
          <a:xfrm>
            <a:off x="4897507" y="894841"/>
            <a:ext cx="4974590" cy="1018869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sz="1600" spc="-5" dirty="0">
                <a:latin typeface="Calibri"/>
                <a:cs typeface="Calibri"/>
              </a:rPr>
              <a:t>The fifth step of </a:t>
            </a:r>
            <a:r>
              <a:rPr sz="1600" dirty="0">
                <a:latin typeface="Calibri"/>
                <a:cs typeface="Calibri"/>
              </a:rPr>
              <a:t>the vote count </a:t>
            </a:r>
            <a:r>
              <a:rPr sz="1600" spc="-5" dirty="0">
                <a:latin typeface="Calibri"/>
                <a:cs typeface="Calibri"/>
              </a:rPr>
              <a:t>determines </a:t>
            </a:r>
            <a:r>
              <a:rPr sz="1600" dirty="0">
                <a:latin typeface="Calibri"/>
                <a:cs typeface="Calibri"/>
              </a:rPr>
              <a:t>that </a:t>
            </a:r>
            <a:r>
              <a:rPr lang="en-US" sz="1600" dirty="0">
                <a:latin typeface="Calibri"/>
                <a:cs typeface="Calibri"/>
              </a:rPr>
              <a:t>5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highest available </a:t>
            </a:r>
            <a:r>
              <a:rPr sz="1600" dirty="0">
                <a:latin typeface="Calibri"/>
                <a:cs typeface="Calibri"/>
              </a:rPr>
              <a:t>grades </a:t>
            </a:r>
            <a:r>
              <a:rPr lang="en-US" sz="1600" dirty="0">
                <a:latin typeface="Calibri"/>
                <a:cs typeface="Calibri"/>
              </a:rPr>
              <a:t>from the remaining 26 ballots are given </a:t>
            </a:r>
            <a:r>
              <a:rPr sz="1600" dirty="0">
                <a:latin typeface="Calibri"/>
                <a:cs typeface="Calibri"/>
              </a:rPr>
              <a:t>exclusively to candidate </a:t>
            </a:r>
            <a:r>
              <a:rPr lang="en-US" sz="1600" b="1" u="heavy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yellow</a:t>
            </a:r>
            <a:r>
              <a:rPr sz="1600" spc="-5" dirty="0">
                <a:latin typeface="Calibri"/>
                <a:cs typeface="Calibri"/>
              </a:rPr>
              <a:t>. This</a:t>
            </a:r>
            <a:r>
              <a:rPr sz="1600" spc="-114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leaves </a:t>
            </a:r>
            <a:r>
              <a:rPr lang="en-US" sz="1600" spc="-5" dirty="0">
                <a:latin typeface="Calibri"/>
                <a:cs typeface="Calibri"/>
              </a:rPr>
              <a:t>2</a:t>
            </a:r>
            <a:r>
              <a:rPr sz="1600" dirty="0">
                <a:latin typeface="Calibri"/>
                <a:cs typeface="Calibri"/>
              </a:rPr>
              <a:t>1 </a:t>
            </a:r>
            <a:r>
              <a:rPr sz="1600" spc="-5" dirty="0">
                <a:latin typeface="Calibri"/>
                <a:cs typeface="Calibri"/>
              </a:rPr>
              <a:t>ballots </a:t>
            </a:r>
            <a:r>
              <a:rPr sz="1600" dirty="0">
                <a:latin typeface="Calibri"/>
                <a:cs typeface="Calibri"/>
              </a:rPr>
              <a:t>to </a:t>
            </a:r>
            <a:r>
              <a:rPr sz="1600" spc="-5" dirty="0">
                <a:latin typeface="Calibri"/>
                <a:cs typeface="Calibri"/>
              </a:rPr>
              <a:t>be</a:t>
            </a:r>
            <a:r>
              <a:rPr sz="1600" spc="-2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counted.</a:t>
            </a:r>
          </a:p>
        </p:txBody>
      </p:sp>
      <p:sp>
        <p:nvSpPr>
          <p:cNvPr id="914" name="Slide Number Placeholder 913">
            <a:extLst>
              <a:ext uri="{FF2B5EF4-FFF2-40B4-BE49-F238E27FC236}">
                <a16:creationId xmlns:a16="http://schemas.microsoft.com/office/drawing/2014/main" id="{D9498DEB-3865-0C40-84D7-350332F3376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7</a:t>
            </a:fld>
            <a:endParaRPr lang="en-US" dirty="0"/>
          </a:p>
        </p:txBody>
      </p:sp>
      <p:pic>
        <p:nvPicPr>
          <p:cNvPr id="915" name="Picture 9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1042416"/>
            <a:ext cx="3634910" cy="424281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7897" y="236473"/>
            <a:ext cx="36099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Sixth Step of the </a:t>
            </a:r>
            <a:r>
              <a:rPr spc="-5" dirty="0"/>
              <a:t>Vote</a:t>
            </a:r>
            <a:r>
              <a:rPr spc="-100" dirty="0"/>
              <a:t> </a:t>
            </a:r>
            <a:r>
              <a:rPr spc="-5" dirty="0"/>
              <a:t>Count</a:t>
            </a:r>
          </a:p>
        </p:txBody>
      </p:sp>
      <p:sp>
        <p:nvSpPr>
          <p:cNvPr id="913" name="object 913"/>
          <p:cNvSpPr txBox="1"/>
          <p:nvPr/>
        </p:nvSpPr>
        <p:spPr>
          <a:xfrm>
            <a:off x="4897507" y="894841"/>
            <a:ext cx="4983480" cy="1018869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sz="1600" spc="-5" dirty="0">
                <a:latin typeface="Calibri"/>
                <a:cs typeface="Calibri"/>
              </a:rPr>
              <a:t>The sixth step of </a:t>
            </a:r>
            <a:r>
              <a:rPr sz="1600" dirty="0">
                <a:latin typeface="Calibri"/>
                <a:cs typeface="Calibri"/>
              </a:rPr>
              <a:t>the vote count </a:t>
            </a:r>
            <a:r>
              <a:rPr sz="1600" spc="-5" dirty="0">
                <a:latin typeface="Calibri"/>
                <a:cs typeface="Calibri"/>
              </a:rPr>
              <a:t>determines </a:t>
            </a:r>
            <a:r>
              <a:rPr sz="1600" dirty="0">
                <a:latin typeface="Calibri"/>
                <a:cs typeface="Calibri"/>
              </a:rPr>
              <a:t>that</a:t>
            </a:r>
            <a:r>
              <a:rPr lang="en-US" sz="1600" dirty="0">
                <a:latin typeface="Calibri"/>
                <a:cs typeface="Calibri"/>
              </a:rPr>
              <a:t> 6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highest available  </a:t>
            </a:r>
            <a:r>
              <a:rPr sz="1600" dirty="0">
                <a:latin typeface="Calibri"/>
                <a:cs typeface="Calibri"/>
              </a:rPr>
              <a:t>grades </a:t>
            </a:r>
            <a:r>
              <a:rPr lang="en-US" sz="1600" dirty="0">
                <a:latin typeface="Calibri"/>
                <a:cs typeface="Calibri"/>
              </a:rPr>
              <a:t>from the remaining 21 ballots are given </a:t>
            </a:r>
            <a:r>
              <a:rPr sz="1600" dirty="0">
                <a:latin typeface="Calibri"/>
                <a:cs typeface="Calibri"/>
              </a:rPr>
              <a:t>exclusively to candidate </a:t>
            </a:r>
            <a:r>
              <a:rPr lang="en-US" sz="1600" b="1" u="heavy" dirty="0">
                <a:uFill>
                  <a:solidFill>
                    <a:srgbClr val="000000"/>
                  </a:solidFill>
                </a:uFill>
                <a:cs typeface="Calibri"/>
              </a:rPr>
              <a:t>dark-</a:t>
            </a:r>
            <a:r>
              <a:rPr lang="en-US" sz="1600" b="1" u="heavy" spc="-5" dirty="0">
                <a:uFill>
                  <a:solidFill>
                    <a:srgbClr val="000000"/>
                  </a:solidFill>
                </a:uFill>
                <a:cs typeface="Calibri"/>
              </a:rPr>
              <a:t>blue </a:t>
            </a:r>
            <a:r>
              <a:rPr sz="1600" spc="-5" dirty="0">
                <a:latin typeface="Calibri"/>
                <a:cs typeface="Calibri"/>
              </a:rPr>
              <a:t>. This leaves</a:t>
            </a:r>
            <a:r>
              <a:rPr sz="1600" spc="-9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1</a:t>
            </a:r>
            <a:r>
              <a:rPr lang="en-US" sz="1600" dirty="0">
                <a:latin typeface="Calibri"/>
                <a:cs typeface="Calibri"/>
              </a:rPr>
              <a:t>5</a:t>
            </a:r>
            <a:r>
              <a:rPr sz="1600" dirty="0">
                <a:latin typeface="Calibri"/>
                <a:cs typeface="Calibri"/>
              </a:rPr>
              <a:t>  </a:t>
            </a:r>
            <a:r>
              <a:rPr sz="1600" spc="-5" dirty="0">
                <a:latin typeface="Calibri"/>
                <a:cs typeface="Calibri"/>
              </a:rPr>
              <a:t>ballots </a:t>
            </a:r>
            <a:r>
              <a:rPr sz="1600" dirty="0">
                <a:latin typeface="Calibri"/>
                <a:cs typeface="Calibri"/>
              </a:rPr>
              <a:t>to </a:t>
            </a:r>
            <a:r>
              <a:rPr sz="1600" spc="-5" dirty="0">
                <a:latin typeface="Calibri"/>
                <a:cs typeface="Calibri"/>
              </a:rPr>
              <a:t>be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counted.</a:t>
            </a:r>
          </a:p>
        </p:txBody>
      </p:sp>
      <p:sp>
        <p:nvSpPr>
          <p:cNvPr id="914" name="Slide Number Placeholder 913">
            <a:extLst>
              <a:ext uri="{FF2B5EF4-FFF2-40B4-BE49-F238E27FC236}">
                <a16:creationId xmlns:a16="http://schemas.microsoft.com/office/drawing/2014/main" id="{E8D3A402-EDF1-5A4D-ABAC-29B87DC05A10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8</a:t>
            </a:fld>
            <a:endParaRPr lang="en-US" dirty="0"/>
          </a:p>
        </p:txBody>
      </p:sp>
      <p:pic>
        <p:nvPicPr>
          <p:cNvPr id="915" name="Picture 9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1042416"/>
            <a:ext cx="3634910" cy="424281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7897" y="236473"/>
            <a:ext cx="40125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Seventh Step of the </a:t>
            </a:r>
            <a:r>
              <a:rPr spc="-5" dirty="0"/>
              <a:t>Vote</a:t>
            </a:r>
            <a:r>
              <a:rPr spc="-90" dirty="0"/>
              <a:t> </a:t>
            </a:r>
            <a:r>
              <a:rPr spc="-5" dirty="0"/>
              <a:t>Count</a:t>
            </a:r>
          </a:p>
        </p:txBody>
      </p:sp>
      <p:sp>
        <p:nvSpPr>
          <p:cNvPr id="913" name="object 913"/>
          <p:cNvSpPr txBox="1"/>
          <p:nvPr/>
        </p:nvSpPr>
        <p:spPr>
          <a:xfrm>
            <a:off x="4897507" y="894841"/>
            <a:ext cx="4980940" cy="1018869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sz="1600" spc="-5" dirty="0">
                <a:latin typeface="Calibri"/>
                <a:cs typeface="Calibri"/>
              </a:rPr>
              <a:t>The seventh step of </a:t>
            </a:r>
            <a:r>
              <a:rPr sz="1600" dirty="0">
                <a:latin typeface="Calibri"/>
                <a:cs typeface="Calibri"/>
              </a:rPr>
              <a:t>the vote count </a:t>
            </a:r>
            <a:r>
              <a:rPr sz="1600" spc="-5" dirty="0">
                <a:latin typeface="Calibri"/>
                <a:cs typeface="Calibri"/>
              </a:rPr>
              <a:t>determines </a:t>
            </a:r>
            <a:r>
              <a:rPr sz="1600" dirty="0">
                <a:latin typeface="Calibri"/>
                <a:cs typeface="Calibri"/>
              </a:rPr>
              <a:t>that </a:t>
            </a:r>
            <a:r>
              <a:rPr lang="en-US" sz="1600" dirty="0">
                <a:latin typeface="Calibri"/>
                <a:cs typeface="Calibri"/>
              </a:rPr>
              <a:t>4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highest </a:t>
            </a:r>
            <a:r>
              <a:rPr sz="1600" dirty="0">
                <a:latin typeface="Calibri"/>
                <a:cs typeface="Calibri"/>
              </a:rPr>
              <a:t>available grades </a:t>
            </a:r>
            <a:r>
              <a:rPr lang="en-US" sz="1600" dirty="0">
                <a:latin typeface="Calibri"/>
                <a:cs typeface="Calibri"/>
              </a:rPr>
              <a:t>from the remaining 15 ballots are given </a:t>
            </a:r>
            <a:r>
              <a:rPr sz="1600" dirty="0">
                <a:latin typeface="Calibri"/>
                <a:cs typeface="Calibri"/>
              </a:rPr>
              <a:t>exclusively to candidate </a:t>
            </a:r>
            <a:r>
              <a:rPr lang="en-US" sz="1600" b="1" u="heavy" spc="-5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purple</a:t>
            </a:r>
            <a:r>
              <a:rPr sz="1600" spc="-5" dirty="0">
                <a:latin typeface="Calibri"/>
                <a:cs typeface="Calibri"/>
              </a:rPr>
              <a:t>. This leaves </a:t>
            </a:r>
            <a:r>
              <a:rPr lang="en-US" sz="1600" spc="-5" dirty="0">
                <a:latin typeface="Calibri"/>
                <a:cs typeface="Calibri"/>
              </a:rPr>
              <a:t>11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5" dirty="0">
                <a:latin typeface="Calibri"/>
                <a:cs typeface="Calibri"/>
              </a:rPr>
              <a:t>ballots </a:t>
            </a:r>
            <a:r>
              <a:rPr sz="1600" dirty="0">
                <a:latin typeface="Calibri"/>
                <a:cs typeface="Calibri"/>
              </a:rPr>
              <a:t>to </a:t>
            </a:r>
            <a:r>
              <a:rPr sz="1600" spc="-5" dirty="0">
                <a:latin typeface="Calibri"/>
                <a:cs typeface="Calibri"/>
              </a:rPr>
              <a:t>be</a:t>
            </a:r>
            <a:r>
              <a:rPr sz="1600" spc="-15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counted.</a:t>
            </a:r>
          </a:p>
        </p:txBody>
      </p:sp>
      <p:sp>
        <p:nvSpPr>
          <p:cNvPr id="914" name="Slide Number Placeholder 913">
            <a:extLst>
              <a:ext uri="{FF2B5EF4-FFF2-40B4-BE49-F238E27FC236}">
                <a16:creationId xmlns:a16="http://schemas.microsoft.com/office/drawing/2014/main" id="{A1C368A3-7104-8D4F-8E96-7B49E58ED482}"/>
              </a:ext>
            </a:extLst>
          </p:cNvPr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9</a:t>
            </a:fld>
            <a:endParaRPr lang="en-US" dirty="0"/>
          </a:p>
        </p:txBody>
      </p:sp>
      <p:pic>
        <p:nvPicPr>
          <p:cNvPr id="915" name="Picture 9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1042416"/>
            <a:ext cx="3634910" cy="4242816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1542</TotalTime>
  <Words>1334</Words>
  <Application>Microsoft Macintosh PowerPoint</Application>
  <PresentationFormat>Custom</PresentationFormat>
  <Paragraphs>171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Times New Roman</vt:lpstr>
      <vt:lpstr>Office Theme</vt:lpstr>
      <vt:lpstr>Evaluative Proportional Representation: A Figurative Explanation  Unlike any existing voting method, Evaluative Proportional Representation (EPR) allows every citizen’s vote to count proportionately in the legislative body such as a city council. These pages describe how EPR works. </vt:lpstr>
      <vt:lpstr>How the Voting Works</vt:lpstr>
      <vt:lpstr>First Step of the Vote Count</vt:lpstr>
      <vt:lpstr>Second Step of the Vote Count</vt:lpstr>
      <vt:lpstr>Third Step of the Vote Count</vt:lpstr>
      <vt:lpstr>Fourth Step of the Vote Count</vt:lpstr>
      <vt:lpstr>Fifth Step of the Vote Count</vt:lpstr>
      <vt:lpstr>Sixth Step of the Vote Count</vt:lpstr>
      <vt:lpstr>Seventh Step of the Vote Count</vt:lpstr>
      <vt:lpstr>Eighth Step of the Vote Count</vt:lpstr>
      <vt:lpstr>Ninth Step of the Vote Count</vt:lpstr>
      <vt:lpstr>Tenth Step of the Vote Count</vt:lpstr>
      <vt:lpstr>First through Tenth Steps of the Vote Count</vt:lpstr>
      <vt:lpstr>Eleventh Step of the Vote Count</vt:lpstr>
      <vt:lpstr>Order of the  Candidates</vt:lpstr>
      <vt:lpstr>Selection of Winning Candidates</vt:lpstr>
      <vt:lpstr>Transfer of Votes to Winning Candidates</vt:lpstr>
      <vt:lpstr>Winning Candidates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Visio-Proportional Representation_12292018_Light.vsd</dc:title>
  <dc:creator>ahmetk</dc:creator>
  <cp:lastModifiedBy>Steve Leonard</cp:lastModifiedBy>
  <cp:revision>176</cp:revision>
  <cp:lastPrinted>2019-03-04T04:42:44Z</cp:lastPrinted>
  <dcterms:created xsi:type="dcterms:W3CDTF">2019-01-05T02:09:15Z</dcterms:created>
  <dcterms:modified xsi:type="dcterms:W3CDTF">2019-07-18T06:25:41Z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2018-12-28T00:00:00Z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2019-01-05T00:00:00Z</vt:filetime>
  </property>
</Properties>
</file>